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1" r:id="rId5"/>
    <p:sldId id="27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297" r:id="rId22"/>
    <p:sldId id="299" r:id="rId23"/>
    <p:sldId id="300" r:id="rId24"/>
    <p:sldId id="302" r:id="rId25"/>
    <p:sldId id="303" r:id="rId26"/>
    <p:sldId id="304" r:id="rId2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3AB"/>
    <a:srgbClr val="F15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CF850-6EA4-47B5-9583-410BC1FC4D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PT"/>
        </a:p>
      </dgm:t>
    </dgm:pt>
    <dgm:pt modelId="{FE6FCAD7-E2A9-4706-B683-CAA4E185B9C3}">
      <dgm:prSet/>
      <dgm:spPr/>
      <dgm:t>
        <a:bodyPr/>
        <a:lstStyle/>
        <a:p>
          <a:r>
            <a:rPr lang="pt-PT" b="1"/>
            <a:t>Planeaamento </a:t>
          </a:r>
          <a:endParaRPr lang="pt-PT"/>
        </a:p>
      </dgm:t>
    </dgm:pt>
    <dgm:pt modelId="{F53E339F-AC56-44BD-BA92-996D7F782BBB}" type="parTrans" cxnId="{A76C12F5-29CF-4157-8472-863A9D8AB4CC}">
      <dgm:prSet/>
      <dgm:spPr/>
      <dgm:t>
        <a:bodyPr/>
        <a:lstStyle/>
        <a:p>
          <a:endParaRPr lang="pt-PT"/>
        </a:p>
      </dgm:t>
    </dgm:pt>
    <dgm:pt modelId="{D494F802-FDCC-4118-9CA2-F619C1A82C47}" type="sibTrans" cxnId="{A76C12F5-29CF-4157-8472-863A9D8AB4CC}">
      <dgm:prSet/>
      <dgm:spPr/>
      <dgm:t>
        <a:bodyPr/>
        <a:lstStyle/>
        <a:p>
          <a:endParaRPr lang="pt-PT"/>
        </a:p>
      </dgm:t>
    </dgm:pt>
    <dgm:pt modelId="{00EB86F7-06A0-48B8-BD3E-1B59395C681F}">
      <dgm:prSet/>
      <dgm:spPr/>
      <dgm:t>
        <a:bodyPr/>
        <a:lstStyle/>
        <a:p>
          <a:r>
            <a:rPr lang="pt-PT" b="1"/>
            <a:t>Colecta de Dados </a:t>
          </a:r>
          <a:endParaRPr lang="pt-PT"/>
        </a:p>
      </dgm:t>
    </dgm:pt>
    <dgm:pt modelId="{FCEC3F7D-67C4-427B-908A-D4292974E347}" type="parTrans" cxnId="{C02712BD-670F-4B04-960C-5170F32B190F}">
      <dgm:prSet/>
      <dgm:spPr/>
      <dgm:t>
        <a:bodyPr/>
        <a:lstStyle/>
        <a:p>
          <a:endParaRPr lang="pt-PT"/>
        </a:p>
      </dgm:t>
    </dgm:pt>
    <dgm:pt modelId="{E17F730C-11DC-4E41-AB4A-380466E36A2A}" type="sibTrans" cxnId="{C02712BD-670F-4B04-960C-5170F32B190F}">
      <dgm:prSet/>
      <dgm:spPr/>
      <dgm:t>
        <a:bodyPr/>
        <a:lstStyle/>
        <a:p>
          <a:endParaRPr lang="pt-PT"/>
        </a:p>
      </dgm:t>
    </dgm:pt>
    <dgm:pt modelId="{732BAA28-34C0-4D08-B4B1-395CBF381268}">
      <dgm:prSet/>
      <dgm:spPr/>
      <dgm:t>
        <a:bodyPr/>
        <a:lstStyle/>
        <a:p>
          <a:r>
            <a:rPr lang="pt-PT" b="1"/>
            <a:t>Análise </a:t>
          </a:r>
          <a:endParaRPr lang="pt-PT"/>
        </a:p>
      </dgm:t>
    </dgm:pt>
    <dgm:pt modelId="{E088B525-2196-4177-9F3F-68CA892E0753}" type="parTrans" cxnId="{42C207FE-63BD-41E7-8E82-E4909D14D01B}">
      <dgm:prSet/>
      <dgm:spPr/>
      <dgm:t>
        <a:bodyPr/>
        <a:lstStyle/>
        <a:p>
          <a:endParaRPr lang="pt-PT"/>
        </a:p>
      </dgm:t>
    </dgm:pt>
    <dgm:pt modelId="{9F5647C3-237C-44C5-941A-73EC78A76FE6}" type="sibTrans" cxnId="{42C207FE-63BD-41E7-8E82-E4909D14D01B}">
      <dgm:prSet/>
      <dgm:spPr/>
      <dgm:t>
        <a:bodyPr/>
        <a:lstStyle/>
        <a:p>
          <a:endParaRPr lang="pt-PT"/>
        </a:p>
      </dgm:t>
    </dgm:pt>
    <dgm:pt modelId="{AD229E91-596A-4BEA-9310-27C52BBA5F76}">
      <dgm:prSet/>
      <dgm:spPr/>
      <dgm:t>
        <a:bodyPr/>
        <a:lstStyle/>
        <a:p>
          <a:r>
            <a:rPr lang="pt-PT" b="1"/>
            <a:t>Diagnose </a:t>
          </a:r>
          <a:endParaRPr lang="pt-PT"/>
        </a:p>
      </dgm:t>
    </dgm:pt>
    <dgm:pt modelId="{C9A14285-A953-4781-B986-B6AB278ABFF5}" type="parTrans" cxnId="{E078B980-93D3-4AEB-A967-9F81140C6F20}">
      <dgm:prSet/>
      <dgm:spPr/>
      <dgm:t>
        <a:bodyPr/>
        <a:lstStyle/>
        <a:p>
          <a:endParaRPr lang="pt-PT"/>
        </a:p>
      </dgm:t>
    </dgm:pt>
    <dgm:pt modelId="{49012253-F7BB-4C81-8B28-5B2DC28E967C}" type="sibTrans" cxnId="{E078B980-93D3-4AEB-A967-9F81140C6F20}">
      <dgm:prSet/>
      <dgm:spPr/>
      <dgm:t>
        <a:bodyPr/>
        <a:lstStyle/>
        <a:p>
          <a:endParaRPr lang="pt-PT"/>
        </a:p>
      </dgm:t>
    </dgm:pt>
    <dgm:pt modelId="{8838C21B-92C4-489A-8BF5-718695C84ED8}">
      <dgm:prSet/>
      <dgm:spPr/>
      <dgm:t>
        <a:bodyPr/>
        <a:lstStyle/>
        <a:p>
          <a:r>
            <a:rPr lang="pt-PT" b="1"/>
            <a:t>Relatório </a:t>
          </a:r>
          <a:endParaRPr lang="pt-PT"/>
        </a:p>
      </dgm:t>
    </dgm:pt>
    <dgm:pt modelId="{46EB303E-9839-4D3E-9610-C6D852435B07}" type="parTrans" cxnId="{5AE430DC-5659-4DBB-944B-3644BA003D68}">
      <dgm:prSet/>
      <dgm:spPr/>
      <dgm:t>
        <a:bodyPr/>
        <a:lstStyle/>
        <a:p>
          <a:endParaRPr lang="pt-PT"/>
        </a:p>
      </dgm:t>
    </dgm:pt>
    <dgm:pt modelId="{57B5D58D-FB8D-4AB7-8A6A-2032AF3EF627}" type="sibTrans" cxnId="{5AE430DC-5659-4DBB-944B-3644BA003D68}">
      <dgm:prSet/>
      <dgm:spPr/>
      <dgm:t>
        <a:bodyPr/>
        <a:lstStyle/>
        <a:p>
          <a:endParaRPr lang="pt-PT"/>
        </a:p>
      </dgm:t>
    </dgm:pt>
    <dgm:pt modelId="{88CE7634-DB55-42F8-9835-FCEADFAADB9C}">
      <dgm:prSet/>
      <dgm:spPr/>
      <dgm:t>
        <a:bodyPr/>
        <a:lstStyle/>
        <a:p>
          <a:r>
            <a:rPr lang="pt-PT" b="1"/>
            <a:t>Validação</a:t>
          </a:r>
          <a:r>
            <a:rPr lang="pt-PT"/>
            <a:t>.</a:t>
          </a:r>
        </a:p>
      </dgm:t>
    </dgm:pt>
    <dgm:pt modelId="{F5C72F63-ECD4-4D8F-8B50-F99D413BC2C2}" type="parTrans" cxnId="{EC30ECBD-FF6F-4815-9BFB-946E080221A1}">
      <dgm:prSet/>
      <dgm:spPr/>
      <dgm:t>
        <a:bodyPr/>
        <a:lstStyle/>
        <a:p>
          <a:endParaRPr lang="pt-PT"/>
        </a:p>
      </dgm:t>
    </dgm:pt>
    <dgm:pt modelId="{FD868B51-1FF8-4A81-99ED-B70D5E8D7860}" type="sibTrans" cxnId="{EC30ECBD-FF6F-4815-9BFB-946E080221A1}">
      <dgm:prSet/>
      <dgm:spPr/>
      <dgm:t>
        <a:bodyPr/>
        <a:lstStyle/>
        <a:p>
          <a:endParaRPr lang="pt-PT"/>
        </a:p>
      </dgm:t>
    </dgm:pt>
    <dgm:pt modelId="{42D1946F-39DC-4515-931A-322483269E40}" type="pres">
      <dgm:prSet presAssocID="{72ECF850-6EA4-47B5-9583-410BC1FC4DBB}" presName="compositeShape" presStyleCnt="0">
        <dgm:presLayoutVars>
          <dgm:dir/>
          <dgm:resizeHandles/>
        </dgm:presLayoutVars>
      </dgm:prSet>
      <dgm:spPr/>
    </dgm:pt>
    <dgm:pt modelId="{7DFE6889-FD3C-4567-B0E8-50C51E05BF65}" type="pres">
      <dgm:prSet presAssocID="{72ECF850-6EA4-47B5-9583-410BC1FC4DBB}" presName="pyramid" presStyleLbl="node1" presStyleIdx="0" presStyleCnt="1"/>
      <dgm:spPr/>
    </dgm:pt>
    <dgm:pt modelId="{620C127B-E774-4A60-B112-865DC41AD95E}" type="pres">
      <dgm:prSet presAssocID="{72ECF850-6EA4-47B5-9583-410BC1FC4DBB}" presName="theList" presStyleCnt="0"/>
      <dgm:spPr/>
    </dgm:pt>
    <dgm:pt modelId="{9ADB3396-88C1-4A72-8CCA-3AFA72D32D16}" type="pres">
      <dgm:prSet presAssocID="{FE6FCAD7-E2A9-4706-B683-CAA4E185B9C3}" presName="aNode" presStyleLbl="fgAcc1" presStyleIdx="0" presStyleCnt="6">
        <dgm:presLayoutVars>
          <dgm:bulletEnabled val="1"/>
        </dgm:presLayoutVars>
      </dgm:prSet>
      <dgm:spPr/>
    </dgm:pt>
    <dgm:pt modelId="{7E5FED6E-2D3D-412B-BFD4-0D6ABB5E99F1}" type="pres">
      <dgm:prSet presAssocID="{FE6FCAD7-E2A9-4706-B683-CAA4E185B9C3}" presName="aSpace" presStyleCnt="0"/>
      <dgm:spPr/>
    </dgm:pt>
    <dgm:pt modelId="{B5C06450-477A-4A62-8799-3333D2FC2C5E}" type="pres">
      <dgm:prSet presAssocID="{00EB86F7-06A0-48B8-BD3E-1B59395C681F}" presName="aNode" presStyleLbl="fgAcc1" presStyleIdx="1" presStyleCnt="6">
        <dgm:presLayoutVars>
          <dgm:bulletEnabled val="1"/>
        </dgm:presLayoutVars>
      </dgm:prSet>
      <dgm:spPr/>
    </dgm:pt>
    <dgm:pt modelId="{400C3DE5-7C86-4A96-A7D5-035669474EEF}" type="pres">
      <dgm:prSet presAssocID="{00EB86F7-06A0-48B8-BD3E-1B59395C681F}" presName="aSpace" presStyleCnt="0"/>
      <dgm:spPr/>
    </dgm:pt>
    <dgm:pt modelId="{6BD3CD01-49CC-4E98-9196-4C4E2CE04D90}" type="pres">
      <dgm:prSet presAssocID="{732BAA28-34C0-4D08-B4B1-395CBF381268}" presName="aNode" presStyleLbl="fgAcc1" presStyleIdx="2" presStyleCnt="6">
        <dgm:presLayoutVars>
          <dgm:bulletEnabled val="1"/>
        </dgm:presLayoutVars>
      </dgm:prSet>
      <dgm:spPr/>
    </dgm:pt>
    <dgm:pt modelId="{85C362E3-A619-4AE3-9B80-1C1A40F3B8DE}" type="pres">
      <dgm:prSet presAssocID="{732BAA28-34C0-4D08-B4B1-395CBF381268}" presName="aSpace" presStyleCnt="0"/>
      <dgm:spPr/>
    </dgm:pt>
    <dgm:pt modelId="{70388827-4DA4-4539-AFD8-A90394E033B0}" type="pres">
      <dgm:prSet presAssocID="{AD229E91-596A-4BEA-9310-27C52BBA5F76}" presName="aNode" presStyleLbl="fgAcc1" presStyleIdx="3" presStyleCnt="6">
        <dgm:presLayoutVars>
          <dgm:bulletEnabled val="1"/>
        </dgm:presLayoutVars>
      </dgm:prSet>
      <dgm:spPr/>
    </dgm:pt>
    <dgm:pt modelId="{3967EBCD-07D2-4C1E-BF83-4CA909EBA737}" type="pres">
      <dgm:prSet presAssocID="{AD229E91-596A-4BEA-9310-27C52BBA5F76}" presName="aSpace" presStyleCnt="0"/>
      <dgm:spPr/>
    </dgm:pt>
    <dgm:pt modelId="{C2D89B2E-50F3-4BC3-972A-03F139BCAF6B}" type="pres">
      <dgm:prSet presAssocID="{8838C21B-92C4-489A-8BF5-718695C84ED8}" presName="aNode" presStyleLbl="fgAcc1" presStyleIdx="4" presStyleCnt="6">
        <dgm:presLayoutVars>
          <dgm:bulletEnabled val="1"/>
        </dgm:presLayoutVars>
      </dgm:prSet>
      <dgm:spPr/>
    </dgm:pt>
    <dgm:pt modelId="{8B06F5C8-8563-4DBF-A33B-5FD81230FCBD}" type="pres">
      <dgm:prSet presAssocID="{8838C21B-92C4-489A-8BF5-718695C84ED8}" presName="aSpace" presStyleCnt="0"/>
      <dgm:spPr/>
    </dgm:pt>
    <dgm:pt modelId="{C6552624-64E9-4FD6-9968-7363C07460F7}" type="pres">
      <dgm:prSet presAssocID="{88CE7634-DB55-42F8-9835-FCEADFAADB9C}" presName="aNode" presStyleLbl="fgAcc1" presStyleIdx="5" presStyleCnt="6">
        <dgm:presLayoutVars>
          <dgm:bulletEnabled val="1"/>
        </dgm:presLayoutVars>
      </dgm:prSet>
      <dgm:spPr/>
    </dgm:pt>
    <dgm:pt modelId="{88E8D452-4B6A-4F3F-969B-6FFA9D5BF2A8}" type="pres">
      <dgm:prSet presAssocID="{88CE7634-DB55-42F8-9835-FCEADFAADB9C}" presName="aSpace" presStyleCnt="0"/>
      <dgm:spPr/>
    </dgm:pt>
  </dgm:ptLst>
  <dgm:cxnLst>
    <dgm:cxn modelId="{85B4C601-0B76-41D7-B341-06BDDB6E2744}" type="presOf" srcId="{00EB86F7-06A0-48B8-BD3E-1B59395C681F}" destId="{B5C06450-477A-4A62-8799-3333D2FC2C5E}" srcOrd="0" destOrd="0" presId="urn:microsoft.com/office/officeart/2005/8/layout/pyramid2"/>
    <dgm:cxn modelId="{26DAD35C-1F4C-47C0-9C32-E82FBC76C956}" type="presOf" srcId="{AD229E91-596A-4BEA-9310-27C52BBA5F76}" destId="{70388827-4DA4-4539-AFD8-A90394E033B0}" srcOrd="0" destOrd="0" presId="urn:microsoft.com/office/officeart/2005/8/layout/pyramid2"/>
    <dgm:cxn modelId="{E522B55F-02D6-47ED-B906-45A0D1C22C23}" type="presOf" srcId="{FE6FCAD7-E2A9-4706-B683-CAA4E185B9C3}" destId="{9ADB3396-88C1-4A72-8CCA-3AFA72D32D16}" srcOrd="0" destOrd="0" presId="urn:microsoft.com/office/officeart/2005/8/layout/pyramid2"/>
    <dgm:cxn modelId="{7FC60D76-93C9-4F84-A7F9-87C65BFD4037}" type="presOf" srcId="{88CE7634-DB55-42F8-9835-FCEADFAADB9C}" destId="{C6552624-64E9-4FD6-9968-7363C07460F7}" srcOrd="0" destOrd="0" presId="urn:microsoft.com/office/officeart/2005/8/layout/pyramid2"/>
    <dgm:cxn modelId="{DC90367A-B14B-4FB1-983F-EBA50976507C}" type="presOf" srcId="{8838C21B-92C4-489A-8BF5-718695C84ED8}" destId="{C2D89B2E-50F3-4BC3-972A-03F139BCAF6B}" srcOrd="0" destOrd="0" presId="urn:microsoft.com/office/officeart/2005/8/layout/pyramid2"/>
    <dgm:cxn modelId="{E078B980-93D3-4AEB-A967-9F81140C6F20}" srcId="{72ECF850-6EA4-47B5-9583-410BC1FC4DBB}" destId="{AD229E91-596A-4BEA-9310-27C52BBA5F76}" srcOrd="3" destOrd="0" parTransId="{C9A14285-A953-4781-B986-B6AB278ABFF5}" sibTransId="{49012253-F7BB-4C81-8B28-5B2DC28E967C}"/>
    <dgm:cxn modelId="{C33EF398-B1BA-4098-9FC1-20E1AFCC9562}" type="presOf" srcId="{732BAA28-34C0-4D08-B4B1-395CBF381268}" destId="{6BD3CD01-49CC-4E98-9196-4C4E2CE04D90}" srcOrd="0" destOrd="0" presId="urn:microsoft.com/office/officeart/2005/8/layout/pyramid2"/>
    <dgm:cxn modelId="{C02712BD-670F-4B04-960C-5170F32B190F}" srcId="{72ECF850-6EA4-47B5-9583-410BC1FC4DBB}" destId="{00EB86F7-06A0-48B8-BD3E-1B59395C681F}" srcOrd="1" destOrd="0" parTransId="{FCEC3F7D-67C4-427B-908A-D4292974E347}" sibTransId="{E17F730C-11DC-4E41-AB4A-380466E36A2A}"/>
    <dgm:cxn modelId="{EC30ECBD-FF6F-4815-9BFB-946E080221A1}" srcId="{72ECF850-6EA4-47B5-9583-410BC1FC4DBB}" destId="{88CE7634-DB55-42F8-9835-FCEADFAADB9C}" srcOrd="5" destOrd="0" parTransId="{F5C72F63-ECD4-4D8F-8B50-F99D413BC2C2}" sibTransId="{FD868B51-1FF8-4A81-99ED-B70D5E8D7860}"/>
    <dgm:cxn modelId="{5AE430DC-5659-4DBB-944B-3644BA003D68}" srcId="{72ECF850-6EA4-47B5-9583-410BC1FC4DBB}" destId="{8838C21B-92C4-489A-8BF5-718695C84ED8}" srcOrd="4" destOrd="0" parTransId="{46EB303E-9839-4D3E-9610-C6D852435B07}" sibTransId="{57B5D58D-FB8D-4AB7-8A6A-2032AF3EF627}"/>
    <dgm:cxn modelId="{F8DDAADD-CCC7-47ED-A794-24AA353E27C4}" type="presOf" srcId="{72ECF850-6EA4-47B5-9583-410BC1FC4DBB}" destId="{42D1946F-39DC-4515-931A-322483269E40}" srcOrd="0" destOrd="0" presId="urn:microsoft.com/office/officeart/2005/8/layout/pyramid2"/>
    <dgm:cxn modelId="{A76C12F5-29CF-4157-8472-863A9D8AB4CC}" srcId="{72ECF850-6EA4-47B5-9583-410BC1FC4DBB}" destId="{FE6FCAD7-E2A9-4706-B683-CAA4E185B9C3}" srcOrd="0" destOrd="0" parTransId="{F53E339F-AC56-44BD-BA92-996D7F782BBB}" sibTransId="{D494F802-FDCC-4118-9CA2-F619C1A82C47}"/>
    <dgm:cxn modelId="{42C207FE-63BD-41E7-8E82-E4909D14D01B}" srcId="{72ECF850-6EA4-47B5-9583-410BC1FC4DBB}" destId="{732BAA28-34C0-4D08-B4B1-395CBF381268}" srcOrd="2" destOrd="0" parTransId="{E088B525-2196-4177-9F3F-68CA892E0753}" sibTransId="{9F5647C3-237C-44C5-941A-73EC78A76FE6}"/>
    <dgm:cxn modelId="{3198795A-228C-4AE3-9C42-0E65802C9ECD}" type="presParOf" srcId="{42D1946F-39DC-4515-931A-322483269E40}" destId="{7DFE6889-FD3C-4567-B0E8-50C51E05BF65}" srcOrd="0" destOrd="0" presId="urn:microsoft.com/office/officeart/2005/8/layout/pyramid2"/>
    <dgm:cxn modelId="{7E4DA7E3-56C3-42B1-AAB5-B5BC44E3429C}" type="presParOf" srcId="{42D1946F-39DC-4515-931A-322483269E40}" destId="{620C127B-E774-4A60-B112-865DC41AD95E}" srcOrd="1" destOrd="0" presId="urn:microsoft.com/office/officeart/2005/8/layout/pyramid2"/>
    <dgm:cxn modelId="{84A5097B-5C8B-4FB9-8BF6-27E2C0003820}" type="presParOf" srcId="{620C127B-E774-4A60-B112-865DC41AD95E}" destId="{9ADB3396-88C1-4A72-8CCA-3AFA72D32D16}" srcOrd="0" destOrd="0" presId="urn:microsoft.com/office/officeart/2005/8/layout/pyramid2"/>
    <dgm:cxn modelId="{89985D10-AC5C-4194-844E-AF6EEB951A1E}" type="presParOf" srcId="{620C127B-E774-4A60-B112-865DC41AD95E}" destId="{7E5FED6E-2D3D-412B-BFD4-0D6ABB5E99F1}" srcOrd="1" destOrd="0" presId="urn:microsoft.com/office/officeart/2005/8/layout/pyramid2"/>
    <dgm:cxn modelId="{165D59F4-4DBA-4B35-9597-7C9BF44E01A8}" type="presParOf" srcId="{620C127B-E774-4A60-B112-865DC41AD95E}" destId="{B5C06450-477A-4A62-8799-3333D2FC2C5E}" srcOrd="2" destOrd="0" presId="urn:microsoft.com/office/officeart/2005/8/layout/pyramid2"/>
    <dgm:cxn modelId="{B492DA63-53C9-497F-BC35-0AE8FE838955}" type="presParOf" srcId="{620C127B-E774-4A60-B112-865DC41AD95E}" destId="{400C3DE5-7C86-4A96-A7D5-035669474EEF}" srcOrd="3" destOrd="0" presId="urn:microsoft.com/office/officeart/2005/8/layout/pyramid2"/>
    <dgm:cxn modelId="{D146F40D-FA71-406A-AA94-560FF8E4DD3E}" type="presParOf" srcId="{620C127B-E774-4A60-B112-865DC41AD95E}" destId="{6BD3CD01-49CC-4E98-9196-4C4E2CE04D90}" srcOrd="4" destOrd="0" presId="urn:microsoft.com/office/officeart/2005/8/layout/pyramid2"/>
    <dgm:cxn modelId="{49CD942E-CF3A-4F92-A4BC-94D305E91C83}" type="presParOf" srcId="{620C127B-E774-4A60-B112-865DC41AD95E}" destId="{85C362E3-A619-4AE3-9B80-1C1A40F3B8DE}" srcOrd="5" destOrd="0" presId="urn:microsoft.com/office/officeart/2005/8/layout/pyramid2"/>
    <dgm:cxn modelId="{1264EFFD-F593-4B86-B908-EFA80D071DA5}" type="presParOf" srcId="{620C127B-E774-4A60-B112-865DC41AD95E}" destId="{70388827-4DA4-4539-AFD8-A90394E033B0}" srcOrd="6" destOrd="0" presId="urn:microsoft.com/office/officeart/2005/8/layout/pyramid2"/>
    <dgm:cxn modelId="{7EC32CA4-7188-4FDC-908E-6A0E585CBBED}" type="presParOf" srcId="{620C127B-E774-4A60-B112-865DC41AD95E}" destId="{3967EBCD-07D2-4C1E-BF83-4CA909EBA737}" srcOrd="7" destOrd="0" presId="urn:microsoft.com/office/officeart/2005/8/layout/pyramid2"/>
    <dgm:cxn modelId="{2D633522-CF68-4A0E-9288-5BE944612DB6}" type="presParOf" srcId="{620C127B-E774-4A60-B112-865DC41AD95E}" destId="{C2D89B2E-50F3-4BC3-972A-03F139BCAF6B}" srcOrd="8" destOrd="0" presId="urn:microsoft.com/office/officeart/2005/8/layout/pyramid2"/>
    <dgm:cxn modelId="{32D4B8D2-99B9-4CBA-B9D0-F20D7E8C3EB0}" type="presParOf" srcId="{620C127B-E774-4A60-B112-865DC41AD95E}" destId="{8B06F5C8-8563-4DBF-A33B-5FD81230FCBD}" srcOrd="9" destOrd="0" presId="urn:microsoft.com/office/officeart/2005/8/layout/pyramid2"/>
    <dgm:cxn modelId="{0100C279-81D8-4302-B6B3-7E4D40510B84}" type="presParOf" srcId="{620C127B-E774-4A60-B112-865DC41AD95E}" destId="{C6552624-64E9-4FD6-9968-7363C07460F7}" srcOrd="10" destOrd="0" presId="urn:microsoft.com/office/officeart/2005/8/layout/pyramid2"/>
    <dgm:cxn modelId="{E686EF00-0224-4308-B419-70D3ED83A1F8}" type="presParOf" srcId="{620C127B-E774-4A60-B112-865DC41AD95E}" destId="{88E8D452-4B6A-4F3F-969B-6FFA9D5BF2A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6E70E8-CE42-4020-A92F-F80465B020B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t-PT"/>
        </a:p>
      </dgm:t>
    </dgm:pt>
    <dgm:pt modelId="{09B581C0-E2AC-42BA-8CDB-EE401E8E18E6}">
      <dgm:prSet/>
      <dgm:spPr/>
      <dgm:t>
        <a:bodyPr/>
        <a:lstStyle/>
        <a:p>
          <a:r>
            <a:rPr lang="pt-PT"/>
            <a:t>Abordagens Quantiativas</a:t>
          </a:r>
        </a:p>
      </dgm:t>
    </dgm:pt>
    <dgm:pt modelId="{7CCEA774-F438-4B34-B437-28294C36DB41}" type="parTrans" cxnId="{322D6562-792A-4952-A957-4B45D5BA8CE1}">
      <dgm:prSet/>
      <dgm:spPr/>
      <dgm:t>
        <a:bodyPr/>
        <a:lstStyle/>
        <a:p>
          <a:endParaRPr lang="pt-PT"/>
        </a:p>
      </dgm:t>
    </dgm:pt>
    <dgm:pt modelId="{7E7B5B4F-D13C-4843-BC9A-171667BD671F}" type="sibTrans" cxnId="{322D6562-792A-4952-A957-4B45D5BA8CE1}">
      <dgm:prSet/>
      <dgm:spPr/>
      <dgm:t>
        <a:bodyPr/>
        <a:lstStyle/>
        <a:p>
          <a:endParaRPr lang="pt-PT"/>
        </a:p>
      </dgm:t>
    </dgm:pt>
    <dgm:pt modelId="{EC0A9804-2CEE-4C4F-BBD2-1E9D09BD27F4}">
      <dgm:prSet/>
      <dgm:spPr/>
      <dgm:t>
        <a:bodyPr/>
        <a:lstStyle/>
        <a:p>
          <a:r>
            <a:rPr lang="pt-PT" dirty="0"/>
            <a:t>Abordagens Qualitativas</a:t>
          </a:r>
        </a:p>
      </dgm:t>
    </dgm:pt>
    <dgm:pt modelId="{85D2ECCA-E623-4991-A2F0-40EA8CDEAD8C}" type="parTrans" cxnId="{56F0D850-779E-4129-BD0C-5420654C0709}">
      <dgm:prSet/>
      <dgm:spPr/>
      <dgm:t>
        <a:bodyPr/>
        <a:lstStyle/>
        <a:p>
          <a:endParaRPr lang="pt-PT"/>
        </a:p>
      </dgm:t>
    </dgm:pt>
    <dgm:pt modelId="{37863C80-BBA1-49DE-AFF9-5C4DFB34F489}" type="sibTrans" cxnId="{56F0D850-779E-4129-BD0C-5420654C0709}">
      <dgm:prSet/>
      <dgm:spPr/>
      <dgm:t>
        <a:bodyPr/>
        <a:lstStyle/>
        <a:p>
          <a:endParaRPr lang="pt-PT"/>
        </a:p>
      </dgm:t>
    </dgm:pt>
    <dgm:pt modelId="{1EBACFFF-0850-42A6-8E02-E39A4A8A5ECF}">
      <dgm:prSet/>
      <dgm:spPr/>
      <dgm:t>
        <a:bodyPr/>
        <a:lstStyle/>
        <a:p>
          <a:r>
            <a:rPr lang="pt-PT"/>
            <a:t>E abordagens Mistas .</a:t>
          </a:r>
        </a:p>
      </dgm:t>
    </dgm:pt>
    <dgm:pt modelId="{5D258C14-A556-4D85-8AFC-451D1AB9B6A5}" type="parTrans" cxnId="{C46A1AF2-CD77-4122-9B4C-C469E3E09BEA}">
      <dgm:prSet/>
      <dgm:spPr/>
      <dgm:t>
        <a:bodyPr/>
        <a:lstStyle/>
        <a:p>
          <a:endParaRPr lang="pt-PT"/>
        </a:p>
      </dgm:t>
    </dgm:pt>
    <dgm:pt modelId="{3B84887D-4BFE-4A1C-B0EB-F662F1748C18}" type="sibTrans" cxnId="{C46A1AF2-CD77-4122-9B4C-C469E3E09BEA}">
      <dgm:prSet/>
      <dgm:spPr/>
      <dgm:t>
        <a:bodyPr/>
        <a:lstStyle/>
        <a:p>
          <a:endParaRPr lang="pt-PT"/>
        </a:p>
      </dgm:t>
    </dgm:pt>
    <dgm:pt modelId="{D8A50B1D-2B3F-45F4-97C1-4117F9DFE763}" type="pres">
      <dgm:prSet presAssocID="{B86E70E8-CE42-4020-A92F-F80465B020B2}" presName="Name0" presStyleCnt="0">
        <dgm:presLayoutVars>
          <dgm:dir/>
          <dgm:resizeHandles val="exact"/>
        </dgm:presLayoutVars>
      </dgm:prSet>
      <dgm:spPr/>
    </dgm:pt>
    <dgm:pt modelId="{BCF13861-E2ED-41E3-8A75-6159C1A7AA6A}" type="pres">
      <dgm:prSet presAssocID="{09B581C0-E2AC-42BA-8CDB-EE401E8E18E6}" presName="node" presStyleLbl="node1" presStyleIdx="0" presStyleCnt="3">
        <dgm:presLayoutVars>
          <dgm:bulletEnabled val="1"/>
        </dgm:presLayoutVars>
      </dgm:prSet>
      <dgm:spPr/>
    </dgm:pt>
    <dgm:pt modelId="{9ABBAACB-BFDB-4F6F-84B9-AAF721A5DCE8}" type="pres">
      <dgm:prSet presAssocID="{7E7B5B4F-D13C-4843-BC9A-171667BD671F}" presName="sibTrans" presStyleLbl="sibTrans2D1" presStyleIdx="0" presStyleCnt="2"/>
      <dgm:spPr/>
    </dgm:pt>
    <dgm:pt modelId="{13D3525E-1F83-4BE7-AABA-4117F9BEA44E}" type="pres">
      <dgm:prSet presAssocID="{7E7B5B4F-D13C-4843-BC9A-171667BD671F}" presName="connectorText" presStyleLbl="sibTrans2D1" presStyleIdx="0" presStyleCnt="2"/>
      <dgm:spPr/>
    </dgm:pt>
    <dgm:pt modelId="{CC231015-83C4-4035-947F-0A181988E038}" type="pres">
      <dgm:prSet presAssocID="{EC0A9804-2CEE-4C4F-BBD2-1E9D09BD27F4}" presName="node" presStyleLbl="node1" presStyleIdx="1" presStyleCnt="3">
        <dgm:presLayoutVars>
          <dgm:bulletEnabled val="1"/>
        </dgm:presLayoutVars>
      </dgm:prSet>
      <dgm:spPr/>
    </dgm:pt>
    <dgm:pt modelId="{56A8F676-9A0E-4C5F-BE23-8AD0BE51795F}" type="pres">
      <dgm:prSet presAssocID="{37863C80-BBA1-49DE-AFF9-5C4DFB34F489}" presName="sibTrans" presStyleLbl="sibTrans2D1" presStyleIdx="1" presStyleCnt="2"/>
      <dgm:spPr/>
    </dgm:pt>
    <dgm:pt modelId="{CF9FC237-57D2-43E2-992B-E58FB9E78A52}" type="pres">
      <dgm:prSet presAssocID="{37863C80-BBA1-49DE-AFF9-5C4DFB34F489}" presName="connectorText" presStyleLbl="sibTrans2D1" presStyleIdx="1" presStyleCnt="2"/>
      <dgm:spPr/>
    </dgm:pt>
    <dgm:pt modelId="{9A2A4FB2-CEC3-41C1-B785-49D801AC4FD2}" type="pres">
      <dgm:prSet presAssocID="{1EBACFFF-0850-42A6-8E02-E39A4A8A5ECF}" presName="node" presStyleLbl="node1" presStyleIdx="2" presStyleCnt="3">
        <dgm:presLayoutVars>
          <dgm:bulletEnabled val="1"/>
        </dgm:presLayoutVars>
      </dgm:prSet>
      <dgm:spPr/>
    </dgm:pt>
  </dgm:ptLst>
  <dgm:cxnLst>
    <dgm:cxn modelId="{27414E61-4820-409E-9276-C70B8A5885EF}" type="presOf" srcId="{09B581C0-E2AC-42BA-8CDB-EE401E8E18E6}" destId="{BCF13861-E2ED-41E3-8A75-6159C1A7AA6A}" srcOrd="0" destOrd="0" presId="urn:microsoft.com/office/officeart/2005/8/layout/process1"/>
    <dgm:cxn modelId="{322D6562-792A-4952-A957-4B45D5BA8CE1}" srcId="{B86E70E8-CE42-4020-A92F-F80465B020B2}" destId="{09B581C0-E2AC-42BA-8CDB-EE401E8E18E6}" srcOrd="0" destOrd="0" parTransId="{7CCEA774-F438-4B34-B437-28294C36DB41}" sibTransId="{7E7B5B4F-D13C-4843-BC9A-171667BD671F}"/>
    <dgm:cxn modelId="{56F0D850-779E-4129-BD0C-5420654C0709}" srcId="{B86E70E8-CE42-4020-A92F-F80465B020B2}" destId="{EC0A9804-2CEE-4C4F-BBD2-1E9D09BD27F4}" srcOrd="1" destOrd="0" parTransId="{85D2ECCA-E623-4991-A2F0-40EA8CDEAD8C}" sibTransId="{37863C80-BBA1-49DE-AFF9-5C4DFB34F489}"/>
    <dgm:cxn modelId="{F589D057-A6E0-4453-955B-DE7D219A26F2}" type="presOf" srcId="{1EBACFFF-0850-42A6-8E02-E39A4A8A5ECF}" destId="{9A2A4FB2-CEC3-41C1-B785-49D801AC4FD2}" srcOrd="0" destOrd="0" presId="urn:microsoft.com/office/officeart/2005/8/layout/process1"/>
    <dgm:cxn modelId="{1AF6F098-FB08-4DE5-8052-20F689BD6175}" type="presOf" srcId="{37863C80-BBA1-49DE-AFF9-5C4DFB34F489}" destId="{CF9FC237-57D2-43E2-992B-E58FB9E78A52}" srcOrd="1" destOrd="0" presId="urn:microsoft.com/office/officeart/2005/8/layout/process1"/>
    <dgm:cxn modelId="{EB4C3F99-AA20-479C-A313-58442DE3C88D}" type="presOf" srcId="{7E7B5B4F-D13C-4843-BC9A-171667BD671F}" destId="{13D3525E-1F83-4BE7-AABA-4117F9BEA44E}" srcOrd="1" destOrd="0" presId="urn:microsoft.com/office/officeart/2005/8/layout/process1"/>
    <dgm:cxn modelId="{DFB287A9-C43F-40F6-BCB0-83D7601A59D0}" type="presOf" srcId="{37863C80-BBA1-49DE-AFF9-5C4DFB34F489}" destId="{56A8F676-9A0E-4C5F-BE23-8AD0BE51795F}" srcOrd="0" destOrd="0" presId="urn:microsoft.com/office/officeart/2005/8/layout/process1"/>
    <dgm:cxn modelId="{BF5428B6-C4F0-49A3-982A-0F624C2010A0}" type="presOf" srcId="{EC0A9804-2CEE-4C4F-BBD2-1E9D09BD27F4}" destId="{CC231015-83C4-4035-947F-0A181988E038}" srcOrd="0" destOrd="0" presId="urn:microsoft.com/office/officeart/2005/8/layout/process1"/>
    <dgm:cxn modelId="{209EFEE7-9C0D-4770-849B-22A6323920B7}" type="presOf" srcId="{7E7B5B4F-D13C-4843-BC9A-171667BD671F}" destId="{9ABBAACB-BFDB-4F6F-84B9-AAF721A5DCE8}" srcOrd="0" destOrd="0" presId="urn:microsoft.com/office/officeart/2005/8/layout/process1"/>
    <dgm:cxn modelId="{A0E4C0EF-50A9-4FE3-8C3F-42A2214A3250}" type="presOf" srcId="{B86E70E8-CE42-4020-A92F-F80465B020B2}" destId="{D8A50B1D-2B3F-45F4-97C1-4117F9DFE763}" srcOrd="0" destOrd="0" presId="urn:microsoft.com/office/officeart/2005/8/layout/process1"/>
    <dgm:cxn modelId="{C46A1AF2-CD77-4122-9B4C-C469E3E09BEA}" srcId="{B86E70E8-CE42-4020-A92F-F80465B020B2}" destId="{1EBACFFF-0850-42A6-8E02-E39A4A8A5ECF}" srcOrd="2" destOrd="0" parTransId="{5D258C14-A556-4D85-8AFC-451D1AB9B6A5}" sibTransId="{3B84887D-4BFE-4A1C-B0EB-F662F1748C18}"/>
    <dgm:cxn modelId="{B9B5C1EF-5BB2-46BD-9E0B-D5EF326B9436}" type="presParOf" srcId="{D8A50B1D-2B3F-45F4-97C1-4117F9DFE763}" destId="{BCF13861-E2ED-41E3-8A75-6159C1A7AA6A}" srcOrd="0" destOrd="0" presId="urn:microsoft.com/office/officeart/2005/8/layout/process1"/>
    <dgm:cxn modelId="{AB9036B1-4A1C-4A8A-9A69-3F2C43D61E42}" type="presParOf" srcId="{D8A50B1D-2B3F-45F4-97C1-4117F9DFE763}" destId="{9ABBAACB-BFDB-4F6F-84B9-AAF721A5DCE8}" srcOrd="1" destOrd="0" presId="urn:microsoft.com/office/officeart/2005/8/layout/process1"/>
    <dgm:cxn modelId="{08562585-E812-44C4-868B-8AE1B872DDFC}" type="presParOf" srcId="{9ABBAACB-BFDB-4F6F-84B9-AAF721A5DCE8}" destId="{13D3525E-1F83-4BE7-AABA-4117F9BEA44E}" srcOrd="0" destOrd="0" presId="urn:microsoft.com/office/officeart/2005/8/layout/process1"/>
    <dgm:cxn modelId="{A3A673AC-B3E1-4E4D-A761-301E979E1FE8}" type="presParOf" srcId="{D8A50B1D-2B3F-45F4-97C1-4117F9DFE763}" destId="{CC231015-83C4-4035-947F-0A181988E038}" srcOrd="2" destOrd="0" presId="urn:microsoft.com/office/officeart/2005/8/layout/process1"/>
    <dgm:cxn modelId="{A85BD5BC-3C25-4582-AC03-EEA7BEA313D8}" type="presParOf" srcId="{D8A50B1D-2B3F-45F4-97C1-4117F9DFE763}" destId="{56A8F676-9A0E-4C5F-BE23-8AD0BE51795F}" srcOrd="3" destOrd="0" presId="urn:microsoft.com/office/officeart/2005/8/layout/process1"/>
    <dgm:cxn modelId="{8B34A9F9-29A3-47B7-900F-3B53DDD99B82}" type="presParOf" srcId="{56A8F676-9A0E-4C5F-BE23-8AD0BE51795F}" destId="{CF9FC237-57D2-43E2-992B-E58FB9E78A52}" srcOrd="0" destOrd="0" presId="urn:microsoft.com/office/officeart/2005/8/layout/process1"/>
    <dgm:cxn modelId="{2192E9C8-C361-4CDD-AD51-6541FE7BA6A5}" type="presParOf" srcId="{D8A50B1D-2B3F-45F4-97C1-4117F9DFE763}" destId="{9A2A4FB2-CEC3-41C1-B785-49D801AC4F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6E70E8-CE42-4020-A92F-F80465B020B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t-PT"/>
        </a:p>
      </dgm:t>
    </dgm:pt>
    <dgm:pt modelId="{09B581C0-E2AC-42BA-8CDB-EE401E8E18E6}">
      <dgm:prSet/>
      <dgm:spPr/>
      <dgm:t>
        <a:bodyPr/>
        <a:lstStyle/>
        <a:p>
          <a:r>
            <a:rPr lang="pt-PT"/>
            <a:t>Abordagens Quantiativas</a:t>
          </a:r>
        </a:p>
      </dgm:t>
    </dgm:pt>
    <dgm:pt modelId="{7CCEA774-F438-4B34-B437-28294C36DB41}" type="parTrans" cxnId="{322D6562-792A-4952-A957-4B45D5BA8CE1}">
      <dgm:prSet/>
      <dgm:spPr/>
      <dgm:t>
        <a:bodyPr/>
        <a:lstStyle/>
        <a:p>
          <a:endParaRPr lang="pt-PT"/>
        </a:p>
      </dgm:t>
    </dgm:pt>
    <dgm:pt modelId="{7E7B5B4F-D13C-4843-BC9A-171667BD671F}" type="sibTrans" cxnId="{322D6562-792A-4952-A957-4B45D5BA8CE1}">
      <dgm:prSet/>
      <dgm:spPr/>
      <dgm:t>
        <a:bodyPr/>
        <a:lstStyle/>
        <a:p>
          <a:endParaRPr lang="pt-PT"/>
        </a:p>
      </dgm:t>
    </dgm:pt>
    <dgm:pt modelId="{EC0A9804-2CEE-4C4F-BBD2-1E9D09BD27F4}">
      <dgm:prSet/>
      <dgm:spPr/>
      <dgm:t>
        <a:bodyPr/>
        <a:lstStyle/>
        <a:p>
          <a:r>
            <a:rPr lang="pt-PT" dirty="0"/>
            <a:t>Abordagens Qualitativas</a:t>
          </a:r>
        </a:p>
      </dgm:t>
    </dgm:pt>
    <dgm:pt modelId="{85D2ECCA-E623-4991-A2F0-40EA8CDEAD8C}" type="parTrans" cxnId="{56F0D850-779E-4129-BD0C-5420654C0709}">
      <dgm:prSet/>
      <dgm:spPr/>
      <dgm:t>
        <a:bodyPr/>
        <a:lstStyle/>
        <a:p>
          <a:endParaRPr lang="pt-PT"/>
        </a:p>
      </dgm:t>
    </dgm:pt>
    <dgm:pt modelId="{37863C80-BBA1-49DE-AFF9-5C4DFB34F489}" type="sibTrans" cxnId="{56F0D850-779E-4129-BD0C-5420654C0709}">
      <dgm:prSet/>
      <dgm:spPr/>
      <dgm:t>
        <a:bodyPr/>
        <a:lstStyle/>
        <a:p>
          <a:endParaRPr lang="pt-PT"/>
        </a:p>
      </dgm:t>
    </dgm:pt>
    <dgm:pt modelId="{1EBACFFF-0850-42A6-8E02-E39A4A8A5ECF}">
      <dgm:prSet/>
      <dgm:spPr/>
      <dgm:t>
        <a:bodyPr/>
        <a:lstStyle/>
        <a:p>
          <a:r>
            <a:rPr lang="pt-PT" dirty="0"/>
            <a:t>E abordagens Mistas .</a:t>
          </a:r>
        </a:p>
      </dgm:t>
    </dgm:pt>
    <dgm:pt modelId="{5D258C14-A556-4D85-8AFC-451D1AB9B6A5}" type="parTrans" cxnId="{C46A1AF2-CD77-4122-9B4C-C469E3E09BEA}">
      <dgm:prSet/>
      <dgm:spPr/>
      <dgm:t>
        <a:bodyPr/>
        <a:lstStyle/>
        <a:p>
          <a:endParaRPr lang="pt-PT"/>
        </a:p>
      </dgm:t>
    </dgm:pt>
    <dgm:pt modelId="{3B84887D-4BFE-4A1C-B0EB-F662F1748C18}" type="sibTrans" cxnId="{C46A1AF2-CD77-4122-9B4C-C469E3E09BEA}">
      <dgm:prSet/>
      <dgm:spPr/>
      <dgm:t>
        <a:bodyPr/>
        <a:lstStyle/>
        <a:p>
          <a:endParaRPr lang="pt-PT"/>
        </a:p>
      </dgm:t>
    </dgm:pt>
    <dgm:pt modelId="{D8A50B1D-2B3F-45F4-97C1-4117F9DFE763}" type="pres">
      <dgm:prSet presAssocID="{B86E70E8-CE42-4020-A92F-F80465B020B2}" presName="Name0" presStyleCnt="0">
        <dgm:presLayoutVars>
          <dgm:dir/>
          <dgm:resizeHandles val="exact"/>
        </dgm:presLayoutVars>
      </dgm:prSet>
      <dgm:spPr/>
    </dgm:pt>
    <dgm:pt modelId="{BCF13861-E2ED-41E3-8A75-6159C1A7AA6A}" type="pres">
      <dgm:prSet presAssocID="{09B581C0-E2AC-42BA-8CDB-EE401E8E18E6}" presName="node" presStyleLbl="node1" presStyleIdx="0" presStyleCnt="3">
        <dgm:presLayoutVars>
          <dgm:bulletEnabled val="1"/>
        </dgm:presLayoutVars>
      </dgm:prSet>
      <dgm:spPr/>
    </dgm:pt>
    <dgm:pt modelId="{9ABBAACB-BFDB-4F6F-84B9-AAF721A5DCE8}" type="pres">
      <dgm:prSet presAssocID="{7E7B5B4F-D13C-4843-BC9A-171667BD671F}" presName="sibTrans" presStyleLbl="sibTrans2D1" presStyleIdx="0" presStyleCnt="2"/>
      <dgm:spPr/>
    </dgm:pt>
    <dgm:pt modelId="{13D3525E-1F83-4BE7-AABA-4117F9BEA44E}" type="pres">
      <dgm:prSet presAssocID="{7E7B5B4F-D13C-4843-BC9A-171667BD671F}" presName="connectorText" presStyleLbl="sibTrans2D1" presStyleIdx="0" presStyleCnt="2"/>
      <dgm:spPr/>
    </dgm:pt>
    <dgm:pt modelId="{CC231015-83C4-4035-947F-0A181988E038}" type="pres">
      <dgm:prSet presAssocID="{EC0A9804-2CEE-4C4F-BBD2-1E9D09BD27F4}" presName="node" presStyleLbl="node1" presStyleIdx="1" presStyleCnt="3">
        <dgm:presLayoutVars>
          <dgm:bulletEnabled val="1"/>
        </dgm:presLayoutVars>
      </dgm:prSet>
      <dgm:spPr/>
    </dgm:pt>
    <dgm:pt modelId="{56A8F676-9A0E-4C5F-BE23-8AD0BE51795F}" type="pres">
      <dgm:prSet presAssocID="{37863C80-BBA1-49DE-AFF9-5C4DFB34F489}" presName="sibTrans" presStyleLbl="sibTrans2D1" presStyleIdx="1" presStyleCnt="2"/>
      <dgm:spPr/>
    </dgm:pt>
    <dgm:pt modelId="{CF9FC237-57D2-43E2-992B-E58FB9E78A52}" type="pres">
      <dgm:prSet presAssocID="{37863C80-BBA1-49DE-AFF9-5C4DFB34F489}" presName="connectorText" presStyleLbl="sibTrans2D1" presStyleIdx="1" presStyleCnt="2"/>
      <dgm:spPr/>
    </dgm:pt>
    <dgm:pt modelId="{9A2A4FB2-CEC3-41C1-B785-49D801AC4FD2}" type="pres">
      <dgm:prSet presAssocID="{1EBACFFF-0850-42A6-8E02-E39A4A8A5ECF}" presName="node" presStyleLbl="node1" presStyleIdx="2" presStyleCnt="3">
        <dgm:presLayoutVars>
          <dgm:bulletEnabled val="1"/>
        </dgm:presLayoutVars>
      </dgm:prSet>
      <dgm:spPr/>
    </dgm:pt>
  </dgm:ptLst>
  <dgm:cxnLst>
    <dgm:cxn modelId="{27414E61-4820-409E-9276-C70B8A5885EF}" type="presOf" srcId="{09B581C0-E2AC-42BA-8CDB-EE401E8E18E6}" destId="{BCF13861-E2ED-41E3-8A75-6159C1A7AA6A}" srcOrd="0" destOrd="0" presId="urn:microsoft.com/office/officeart/2005/8/layout/process1"/>
    <dgm:cxn modelId="{322D6562-792A-4952-A957-4B45D5BA8CE1}" srcId="{B86E70E8-CE42-4020-A92F-F80465B020B2}" destId="{09B581C0-E2AC-42BA-8CDB-EE401E8E18E6}" srcOrd="0" destOrd="0" parTransId="{7CCEA774-F438-4B34-B437-28294C36DB41}" sibTransId="{7E7B5B4F-D13C-4843-BC9A-171667BD671F}"/>
    <dgm:cxn modelId="{56F0D850-779E-4129-BD0C-5420654C0709}" srcId="{B86E70E8-CE42-4020-A92F-F80465B020B2}" destId="{EC0A9804-2CEE-4C4F-BBD2-1E9D09BD27F4}" srcOrd="1" destOrd="0" parTransId="{85D2ECCA-E623-4991-A2F0-40EA8CDEAD8C}" sibTransId="{37863C80-BBA1-49DE-AFF9-5C4DFB34F489}"/>
    <dgm:cxn modelId="{F589D057-A6E0-4453-955B-DE7D219A26F2}" type="presOf" srcId="{1EBACFFF-0850-42A6-8E02-E39A4A8A5ECF}" destId="{9A2A4FB2-CEC3-41C1-B785-49D801AC4FD2}" srcOrd="0" destOrd="0" presId="urn:microsoft.com/office/officeart/2005/8/layout/process1"/>
    <dgm:cxn modelId="{1AF6F098-FB08-4DE5-8052-20F689BD6175}" type="presOf" srcId="{37863C80-BBA1-49DE-AFF9-5C4DFB34F489}" destId="{CF9FC237-57D2-43E2-992B-E58FB9E78A52}" srcOrd="1" destOrd="0" presId="urn:microsoft.com/office/officeart/2005/8/layout/process1"/>
    <dgm:cxn modelId="{EB4C3F99-AA20-479C-A313-58442DE3C88D}" type="presOf" srcId="{7E7B5B4F-D13C-4843-BC9A-171667BD671F}" destId="{13D3525E-1F83-4BE7-AABA-4117F9BEA44E}" srcOrd="1" destOrd="0" presId="urn:microsoft.com/office/officeart/2005/8/layout/process1"/>
    <dgm:cxn modelId="{DFB287A9-C43F-40F6-BCB0-83D7601A59D0}" type="presOf" srcId="{37863C80-BBA1-49DE-AFF9-5C4DFB34F489}" destId="{56A8F676-9A0E-4C5F-BE23-8AD0BE51795F}" srcOrd="0" destOrd="0" presId="urn:microsoft.com/office/officeart/2005/8/layout/process1"/>
    <dgm:cxn modelId="{BF5428B6-C4F0-49A3-982A-0F624C2010A0}" type="presOf" srcId="{EC0A9804-2CEE-4C4F-BBD2-1E9D09BD27F4}" destId="{CC231015-83C4-4035-947F-0A181988E038}" srcOrd="0" destOrd="0" presId="urn:microsoft.com/office/officeart/2005/8/layout/process1"/>
    <dgm:cxn modelId="{209EFEE7-9C0D-4770-849B-22A6323920B7}" type="presOf" srcId="{7E7B5B4F-D13C-4843-BC9A-171667BD671F}" destId="{9ABBAACB-BFDB-4F6F-84B9-AAF721A5DCE8}" srcOrd="0" destOrd="0" presId="urn:microsoft.com/office/officeart/2005/8/layout/process1"/>
    <dgm:cxn modelId="{A0E4C0EF-50A9-4FE3-8C3F-42A2214A3250}" type="presOf" srcId="{B86E70E8-CE42-4020-A92F-F80465B020B2}" destId="{D8A50B1D-2B3F-45F4-97C1-4117F9DFE763}" srcOrd="0" destOrd="0" presId="urn:microsoft.com/office/officeart/2005/8/layout/process1"/>
    <dgm:cxn modelId="{C46A1AF2-CD77-4122-9B4C-C469E3E09BEA}" srcId="{B86E70E8-CE42-4020-A92F-F80465B020B2}" destId="{1EBACFFF-0850-42A6-8E02-E39A4A8A5ECF}" srcOrd="2" destOrd="0" parTransId="{5D258C14-A556-4D85-8AFC-451D1AB9B6A5}" sibTransId="{3B84887D-4BFE-4A1C-B0EB-F662F1748C18}"/>
    <dgm:cxn modelId="{B9B5C1EF-5BB2-46BD-9E0B-D5EF326B9436}" type="presParOf" srcId="{D8A50B1D-2B3F-45F4-97C1-4117F9DFE763}" destId="{BCF13861-E2ED-41E3-8A75-6159C1A7AA6A}" srcOrd="0" destOrd="0" presId="urn:microsoft.com/office/officeart/2005/8/layout/process1"/>
    <dgm:cxn modelId="{AB9036B1-4A1C-4A8A-9A69-3F2C43D61E42}" type="presParOf" srcId="{D8A50B1D-2B3F-45F4-97C1-4117F9DFE763}" destId="{9ABBAACB-BFDB-4F6F-84B9-AAF721A5DCE8}" srcOrd="1" destOrd="0" presId="urn:microsoft.com/office/officeart/2005/8/layout/process1"/>
    <dgm:cxn modelId="{08562585-E812-44C4-868B-8AE1B872DDFC}" type="presParOf" srcId="{9ABBAACB-BFDB-4F6F-84B9-AAF721A5DCE8}" destId="{13D3525E-1F83-4BE7-AABA-4117F9BEA44E}" srcOrd="0" destOrd="0" presId="urn:microsoft.com/office/officeart/2005/8/layout/process1"/>
    <dgm:cxn modelId="{A3A673AC-B3E1-4E4D-A761-301E979E1FE8}" type="presParOf" srcId="{D8A50B1D-2B3F-45F4-97C1-4117F9DFE763}" destId="{CC231015-83C4-4035-947F-0A181988E038}" srcOrd="2" destOrd="0" presId="urn:microsoft.com/office/officeart/2005/8/layout/process1"/>
    <dgm:cxn modelId="{A85BD5BC-3C25-4582-AC03-EEA7BEA313D8}" type="presParOf" srcId="{D8A50B1D-2B3F-45F4-97C1-4117F9DFE763}" destId="{56A8F676-9A0E-4C5F-BE23-8AD0BE51795F}" srcOrd="3" destOrd="0" presId="urn:microsoft.com/office/officeart/2005/8/layout/process1"/>
    <dgm:cxn modelId="{8B34A9F9-29A3-47B7-900F-3B53DDD99B82}" type="presParOf" srcId="{56A8F676-9A0E-4C5F-BE23-8AD0BE51795F}" destId="{CF9FC237-57D2-43E2-992B-E58FB9E78A52}" srcOrd="0" destOrd="0" presId="urn:microsoft.com/office/officeart/2005/8/layout/process1"/>
    <dgm:cxn modelId="{2192E9C8-C361-4CDD-AD51-6541FE7BA6A5}" type="presParOf" srcId="{D8A50B1D-2B3F-45F4-97C1-4117F9DFE763}" destId="{9A2A4FB2-CEC3-41C1-B785-49D801AC4F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CF850-6EA4-47B5-9583-410BC1FC4D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6FCAD7-E2A9-4706-B683-CAA4E185B9C3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t-PT" b="1" dirty="0">
              <a:solidFill>
                <a:schemeClr val="bg1"/>
              </a:solidFill>
            </a:rPr>
            <a:t>Planeamento </a:t>
          </a:r>
          <a:endParaRPr lang="pt-PT" dirty="0">
            <a:solidFill>
              <a:schemeClr val="bg1"/>
            </a:solidFill>
          </a:endParaRPr>
        </a:p>
      </dgm:t>
    </dgm:pt>
    <dgm:pt modelId="{F53E339F-AC56-44BD-BA92-996D7F782BBB}" type="parTrans" cxnId="{A76C12F5-29CF-4157-8472-863A9D8AB4CC}">
      <dgm:prSet/>
      <dgm:spPr/>
      <dgm:t>
        <a:bodyPr/>
        <a:lstStyle/>
        <a:p>
          <a:endParaRPr lang="pt-PT"/>
        </a:p>
      </dgm:t>
    </dgm:pt>
    <dgm:pt modelId="{D494F802-FDCC-4118-9CA2-F619C1A82C47}" type="sibTrans" cxnId="{A76C12F5-29CF-4157-8472-863A9D8AB4CC}">
      <dgm:prSet/>
      <dgm:spPr/>
      <dgm:t>
        <a:bodyPr/>
        <a:lstStyle/>
        <a:p>
          <a:endParaRPr lang="pt-PT"/>
        </a:p>
      </dgm:t>
    </dgm:pt>
    <dgm:pt modelId="{00EB86F7-06A0-48B8-BD3E-1B59395C681F}">
      <dgm:prSet/>
      <dgm:spPr/>
      <dgm:t>
        <a:bodyPr/>
        <a:lstStyle/>
        <a:p>
          <a:r>
            <a:rPr lang="pt-PT" b="1"/>
            <a:t>Colecta de Dados </a:t>
          </a:r>
          <a:endParaRPr lang="pt-PT"/>
        </a:p>
      </dgm:t>
    </dgm:pt>
    <dgm:pt modelId="{FCEC3F7D-67C4-427B-908A-D4292974E347}" type="parTrans" cxnId="{C02712BD-670F-4B04-960C-5170F32B190F}">
      <dgm:prSet/>
      <dgm:spPr/>
      <dgm:t>
        <a:bodyPr/>
        <a:lstStyle/>
        <a:p>
          <a:endParaRPr lang="pt-PT"/>
        </a:p>
      </dgm:t>
    </dgm:pt>
    <dgm:pt modelId="{E17F730C-11DC-4E41-AB4A-380466E36A2A}" type="sibTrans" cxnId="{C02712BD-670F-4B04-960C-5170F32B190F}">
      <dgm:prSet/>
      <dgm:spPr/>
      <dgm:t>
        <a:bodyPr/>
        <a:lstStyle/>
        <a:p>
          <a:endParaRPr lang="pt-PT"/>
        </a:p>
      </dgm:t>
    </dgm:pt>
    <dgm:pt modelId="{732BAA28-34C0-4D08-B4B1-395CBF381268}">
      <dgm:prSet/>
      <dgm:spPr/>
      <dgm:t>
        <a:bodyPr/>
        <a:lstStyle/>
        <a:p>
          <a:r>
            <a:rPr lang="pt-PT" b="1"/>
            <a:t>Análise </a:t>
          </a:r>
          <a:endParaRPr lang="pt-PT"/>
        </a:p>
      </dgm:t>
    </dgm:pt>
    <dgm:pt modelId="{E088B525-2196-4177-9F3F-68CA892E0753}" type="parTrans" cxnId="{42C207FE-63BD-41E7-8E82-E4909D14D01B}">
      <dgm:prSet/>
      <dgm:spPr/>
      <dgm:t>
        <a:bodyPr/>
        <a:lstStyle/>
        <a:p>
          <a:endParaRPr lang="pt-PT"/>
        </a:p>
      </dgm:t>
    </dgm:pt>
    <dgm:pt modelId="{9F5647C3-237C-44C5-941A-73EC78A76FE6}" type="sibTrans" cxnId="{42C207FE-63BD-41E7-8E82-E4909D14D01B}">
      <dgm:prSet/>
      <dgm:spPr/>
      <dgm:t>
        <a:bodyPr/>
        <a:lstStyle/>
        <a:p>
          <a:endParaRPr lang="pt-PT"/>
        </a:p>
      </dgm:t>
    </dgm:pt>
    <dgm:pt modelId="{AD229E91-596A-4BEA-9310-27C52BBA5F76}">
      <dgm:prSet/>
      <dgm:spPr/>
      <dgm:t>
        <a:bodyPr/>
        <a:lstStyle/>
        <a:p>
          <a:r>
            <a:rPr lang="pt-PT" b="1"/>
            <a:t>Diagnose </a:t>
          </a:r>
          <a:endParaRPr lang="pt-PT"/>
        </a:p>
      </dgm:t>
    </dgm:pt>
    <dgm:pt modelId="{C9A14285-A953-4781-B986-B6AB278ABFF5}" type="parTrans" cxnId="{E078B980-93D3-4AEB-A967-9F81140C6F20}">
      <dgm:prSet/>
      <dgm:spPr/>
      <dgm:t>
        <a:bodyPr/>
        <a:lstStyle/>
        <a:p>
          <a:endParaRPr lang="pt-PT"/>
        </a:p>
      </dgm:t>
    </dgm:pt>
    <dgm:pt modelId="{49012253-F7BB-4C81-8B28-5B2DC28E967C}" type="sibTrans" cxnId="{E078B980-93D3-4AEB-A967-9F81140C6F20}">
      <dgm:prSet/>
      <dgm:spPr/>
      <dgm:t>
        <a:bodyPr/>
        <a:lstStyle/>
        <a:p>
          <a:endParaRPr lang="pt-PT"/>
        </a:p>
      </dgm:t>
    </dgm:pt>
    <dgm:pt modelId="{8838C21B-92C4-489A-8BF5-718695C84ED8}">
      <dgm:prSet/>
      <dgm:spPr/>
      <dgm:t>
        <a:bodyPr/>
        <a:lstStyle/>
        <a:p>
          <a:r>
            <a:rPr lang="pt-PT" b="1"/>
            <a:t>Relatório </a:t>
          </a:r>
          <a:endParaRPr lang="pt-PT"/>
        </a:p>
      </dgm:t>
    </dgm:pt>
    <dgm:pt modelId="{46EB303E-9839-4D3E-9610-C6D852435B07}" type="parTrans" cxnId="{5AE430DC-5659-4DBB-944B-3644BA003D68}">
      <dgm:prSet/>
      <dgm:spPr/>
      <dgm:t>
        <a:bodyPr/>
        <a:lstStyle/>
        <a:p>
          <a:endParaRPr lang="pt-PT"/>
        </a:p>
      </dgm:t>
    </dgm:pt>
    <dgm:pt modelId="{57B5D58D-FB8D-4AB7-8A6A-2032AF3EF627}" type="sibTrans" cxnId="{5AE430DC-5659-4DBB-944B-3644BA003D68}">
      <dgm:prSet/>
      <dgm:spPr/>
      <dgm:t>
        <a:bodyPr/>
        <a:lstStyle/>
        <a:p>
          <a:endParaRPr lang="pt-PT"/>
        </a:p>
      </dgm:t>
    </dgm:pt>
    <dgm:pt modelId="{88CE7634-DB55-42F8-9835-FCEADFAADB9C}">
      <dgm:prSet/>
      <dgm:spPr/>
      <dgm:t>
        <a:bodyPr/>
        <a:lstStyle/>
        <a:p>
          <a:r>
            <a:rPr lang="pt-PT" b="1"/>
            <a:t>Validação</a:t>
          </a:r>
          <a:r>
            <a:rPr lang="pt-PT"/>
            <a:t>.</a:t>
          </a:r>
        </a:p>
      </dgm:t>
    </dgm:pt>
    <dgm:pt modelId="{F5C72F63-ECD4-4D8F-8B50-F99D413BC2C2}" type="parTrans" cxnId="{EC30ECBD-FF6F-4815-9BFB-946E080221A1}">
      <dgm:prSet/>
      <dgm:spPr/>
      <dgm:t>
        <a:bodyPr/>
        <a:lstStyle/>
        <a:p>
          <a:endParaRPr lang="pt-PT"/>
        </a:p>
      </dgm:t>
    </dgm:pt>
    <dgm:pt modelId="{FD868B51-1FF8-4A81-99ED-B70D5E8D7860}" type="sibTrans" cxnId="{EC30ECBD-FF6F-4815-9BFB-946E080221A1}">
      <dgm:prSet/>
      <dgm:spPr/>
      <dgm:t>
        <a:bodyPr/>
        <a:lstStyle/>
        <a:p>
          <a:endParaRPr lang="pt-PT"/>
        </a:p>
      </dgm:t>
    </dgm:pt>
    <dgm:pt modelId="{42D1946F-39DC-4515-931A-322483269E40}" type="pres">
      <dgm:prSet presAssocID="{72ECF850-6EA4-47B5-9583-410BC1FC4DBB}" presName="compositeShape" presStyleCnt="0">
        <dgm:presLayoutVars>
          <dgm:dir/>
          <dgm:resizeHandles/>
        </dgm:presLayoutVars>
      </dgm:prSet>
      <dgm:spPr/>
    </dgm:pt>
    <dgm:pt modelId="{7DFE6889-FD3C-4567-B0E8-50C51E05BF65}" type="pres">
      <dgm:prSet presAssocID="{72ECF850-6EA4-47B5-9583-410BC1FC4DBB}" presName="pyramid" presStyleLbl="node1" presStyleIdx="0" presStyleCnt="1"/>
      <dgm:spPr/>
    </dgm:pt>
    <dgm:pt modelId="{620C127B-E774-4A60-B112-865DC41AD95E}" type="pres">
      <dgm:prSet presAssocID="{72ECF850-6EA4-47B5-9583-410BC1FC4DBB}" presName="theList" presStyleCnt="0"/>
      <dgm:spPr/>
    </dgm:pt>
    <dgm:pt modelId="{9ADB3396-88C1-4A72-8CCA-3AFA72D32D16}" type="pres">
      <dgm:prSet presAssocID="{FE6FCAD7-E2A9-4706-B683-CAA4E185B9C3}" presName="aNode" presStyleLbl="fgAcc1" presStyleIdx="0" presStyleCnt="6">
        <dgm:presLayoutVars>
          <dgm:bulletEnabled val="1"/>
        </dgm:presLayoutVars>
      </dgm:prSet>
      <dgm:spPr/>
    </dgm:pt>
    <dgm:pt modelId="{7E5FED6E-2D3D-412B-BFD4-0D6ABB5E99F1}" type="pres">
      <dgm:prSet presAssocID="{FE6FCAD7-E2A9-4706-B683-CAA4E185B9C3}" presName="aSpace" presStyleCnt="0"/>
      <dgm:spPr/>
    </dgm:pt>
    <dgm:pt modelId="{B5C06450-477A-4A62-8799-3333D2FC2C5E}" type="pres">
      <dgm:prSet presAssocID="{00EB86F7-06A0-48B8-BD3E-1B59395C681F}" presName="aNode" presStyleLbl="fgAcc1" presStyleIdx="1" presStyleCnt="6">
        <dgm:presLayoutVars>
          <dgm:bulletEnabled val="1"/>
        </dgm:presLayoutVars>
      </dgm:prSet>
      <dgm:spPr/>
    </dgm:pt>
    <dgm:pt modelId="{400C3DE5-7C86-4A96-A7D5-035669474EEF}" type="pres">
      <dgm:prSet presAssocID="{00EB86F7-06A0-48B8-BD3E-1B59395C681F}" presName="aSpace" presStyleCnt="0"/>
      <dgm:spPr/>
    </dgm:pt>
    <dgm:pt modelId="{6BD3CD01-49CC-4E98-9196-4C4E2CE04D90}" type="pres">
      <dgm:prSet presAssocID="{732BAA28-34C0-4D08-B4B1-395CBF381268}" presName="aNode" presStyleLbl="fgAcc1" presStyleIdx="2" presStyleCnt="6">
        <dgm:presLayoutVars>
          <dgm:bulletEnabled val="1"/>
        </dgm:presLayoutVars>
      </dgm:prSet>
      <dgm:spPr/>
    </dgm:pt>
    <dgm:pt modelId="{85C362E3-A619-4AE3-9B80-1C1A40F3B8DE}" type="pres">
      <dgm:prSet presAssocID="{732BAA28-34C0-4D08-B4B1-395CBF381268}" presName="aSpace" presStyleCnt="0"/>
      <dgm:spPr/>
    </dgm:pt>
    <dgm:pt modelId="{70388827-4DA4-4539-AFD8-A90394E033B0}" type="pres">
      <dgm:prSet presAssocID="{AD229E91-596A-4BEA-9310-27C52BBA5F76}" presName="aNode" presStyleLbl="fgAcc1" presStyleIdx="3" presStyleCnt="6">
        <dgm:presLayoutVars>
          <dgm:bulletEnabled val="1"/>
        </dgm:presLayoutVars>
      </dgm:prSet>
      <dgm:spPr/>
    </dgm:pt>
    <dgm:pt modelId="{3967EBCD-07D2-4C1E-BF83-4CA909EBA737}" type="pres">
      <dgm:prSet presAssocID="{AD229E91-596A-4BEA-9310-27C52BBA5F76}" presName="aSpace" presStyleCnt="0"/>
      <dgm:spPr/>
    </dgm:pt>
    <dgm:pt modelId="{C2D89B2E-50F3-4BC3-972A-03F139BCAF6B}" type="pres">
      <dgm:prSet presAssocID="{8838C21B-92C4-489A-8BF5-718695C84ED8}" presName="aNode" presStyleLbl="fgAcc1" presStyleIdx="4" presStyleCnt="6">
        <dgm:presLayoutVars>
          <dgm:bulletEnabled val="1"/>
        </dgm:presLayoutVars>
      </dgm:prSet>
      <dgm:spPr/>
    </dgm:pt>
    <dgm:pt modelId="{8B06F5C8-8563-4DBF-A33B-5FD81230FCBD}" type="pres">
      <dgm:prSet presAssocID="{8838C21B-92C4-489A-8BF5-718695C84ED8}" presName="aSpace" presStyleCnt="0"/>
      <dgm:spPr/>
    </dgm:pt>
    <dgm:pt modelId="{C6552624-64E9-4FD6-9968-7363C07460F7}" type="pres">
      <dgm:prSet presAssocID="{88CE7634-DB55-42F8-9835-FCEADFAADB9C}" presName="aNode" presStyleLbl="fgAcc1" presStyleIdx="5" presStyleCnt="6">
        <dgm:presLayoutVars>
          <dgm:bulletEnabled val="1"/>
        </dgm:presLayoutVars>
      </dgm:prSet>
      <dgm:spPr/>
    </dgm:pt>
    <dgm:pt modelId="{88E8D452-4B6A-4F3F-969B-6FFA9D5BF2A8}" type="pres">
      <dgm:prSet presAssocID="{88CE7634-DB55-42F8-9835-FCEADFAADB9C}" presName="aSpace" presStyleCnt="0"/>
      <dgm:spPr/>
    </dgm:pt>
  </dgm:ptLst>
  <dgm:cxnLst>
    <dgm:cxn modelId="{85B4C601-0B76-41D7-B341-06BDDB6E2744}" type="presOf" srcId="{00EB86F7-06A0-48B8-BD3E-1B59395C681F}" destId="{B5C06450-477A-4A62-8799-3333D2FC2C5E}" srcOrd="0" destOrd="0" presId="urn:microsoft.com/office/officeart/2005/8/layout/pyramid2"/>
    <dgm:cxn modelId="{26DAD35C-1F4C-47C0-9C32-E82FBC76C956}" type="presOf" srcId="{AD229E91-596A-4BEA-9310-27C52BBA5F76}" destId="{70388827-4DA4-4539-AFD8-A90394E033B0}" srcOrd="0" destOrd="0" presId="urn:microsoft.com/office/officeart/2005/8/layout/pyramid2"/>
    <dgm:cxn modelId="{E522B55F-02D6-47ED-B906-45A0D1C22C23}" type="presOf" srcId="{FE6FCAD7-E2A9-4706-B683-CAA4E185B9C3}" destId="{9ADB3396-88C1-4A72-8CCA-3AFA72D32D16}" srcOrd="0" destOrd="0" presId="urn:microsoft.com/office/officeart/2005/8/layout/pyramid2"/>
    <dgm:cxn modelId="{7FC60D76-93C9-4F84-A7F9-87C65BFD4037}" type="presOf" srcId="{88CE7634-DB55-42F8-9835-FCEADFAADB9C}" destId="{C6552624-64E9-4FD6-9968-7363C07460F7}" srcOrd="0" destOrd="0" presId="urn:microsoft.com/office/officeart/2005/8/layout/pyramid2"/>
    <dgm:cxn modelId="{DC90367A-B14B-4FB1-983F-EBA50976507C}" type="presOf" srcId="{8838C21B-92C4-489A-8BF5-718695C84ED8}" destId="{C2D89B2E-50F3-4BC3-972A-03F139BCAF6B}" srcOrd="0" destOrd="0" presId="urn:microsoft.com/office/officeart/2005/8/layout/pyramid2"/>
    <dgm:cxn modelId="{E078B980-93D3-4AEB-A967-9F81140C6F20}" srcId="{72ECF850-6EA4-47B5-9583-410BC1FC4DBB}" destId="{AD229E91-596A-4BEA-9310-27C52BBA5F76}" srcOrd="3" destOrd="0" parTransId="{C9A14285-A953-4781-B986-B6AB278ABFF5}" sibTransId="{49012253-F7BB-4C81-8B28-5B2DC28E967C}"/>
    <dgm:cxn modelId="{C33EF398-B1BA-4098-9FC1-20E1AFCC9562}" type="presOf" srcId="{732BAA28-34C0-4D08-B4B1-395CBF381268}" destId="{6BD3CD01-49CC-4E98-9196-4C4E2CE04D90}" srcOrd="0" destOrd="0" presId="urn:microsoft.com/office/officeart/2005/8/layout/pyramid2"/>
    <dgm:cxn modelId="{C02712BD-670F-4B04-960C-5170F32B190F}" srcId="{72ECF850-6EA4-47B5-9583-410BC1FC4DBB}" destId="{00EB86F7-06A0-48B8-BD3E-1B59395C681F}" srcOrd="1" destOrd="0" parTransId="{FCEC3F7D-67C4-427B-908A-D4292974E347}" sibTransId="{E17F730C-11DC-4E41-AB4A-380466E36A2A}"/>
    <dgm:cxn modelId="{EC30ECBD-FF6F-4815-9BFB-946E080221A1}" srcId="{72ECF850-6EA4-47B5-9583-410BC1FC4DBB}" destId="{88CE7634-DB55-42F8-9835-FCEADFAADB9C}" srcOrd="5" destOrd="0" parTransId="{F5C72F63-ECD4-4D8F-8B50-F99D413BC2C2}" sibTransId="{FD868B51-1FF8-4A81-99ED-B70D5E8D7860}"/>
    <dgm:cxn modelId="{5AE430DC-5659-4DBB-944B-3644BA003D68}" srcId="{72ECF850-6EA4-47B5-9583-410BC1FC4DBB}" destId="{8838C21B-92C4-489A-8BF5-718695C84ED8}" srcOrd="4" destOrd="0" parTransId="{46EB303E-9839-4D3E-9610-C6D852435B07}" sibTransId="{57B5D58D-FB8D-4AB7-8A6A-2032AF3EF627}"/>
    <dgm:cxn modelId="{F8DDAADD-CCC7-47ED-A794-24AA353E27C4}" type="presOf" srcId="{72ECF850-6EA4-47B5-9583-410BC1FC4DBB}" destId="{42D1946F-39DC-4515-931A-322483269E40}" srcOrd="0" destOrd="0" presId="urn:microsoft.com/office/officeart/2005/8/layout/pyramid2"/>
    <dgm:cxn modelId="{A76C12F5-29CF-4157-8472-863A9D8AB4CC}" srcId="{72ECF850-6EA4-47B5-9583-410BC1FC4DBB}" destId="{FE6FCAD7-E2A9-4706-B683-CAA4E185B9C3}" srcOrd="0" destOrd="0" parTransId="{F53E339F-AC56-44BD-BA92-996D7F782BBB}" sibTransId="{D494F802-FDCC-4118-9CA2-F619C1A82C47}"/>
    <dgm:cxn modelId="{42C207FE-63BD-41E7-8E82-E4909D14D01B}" srcId="{72ECF850-6EA4-47B5-9583-410BC1FC4DBB}" destId="{732BAA28-34C0-4D08-B4B1-395CBF381268}" srcOrd="2" destOrd="0" parTransId="{E088B525-2196-4177-9F3F-68CA892E0753}" sibTransId="{9F5647C3-237C-44C5-941A-73EC78A76FE6}"/>
    <dgm:cxn modelId="{3198795A-228C-4AE3-9C42-0E65802C9ECD}" type="presParOf" srcId="{42D1946F-39DC-4515-931A-322483269E40}" destId="{7DFE6889-FD3C-4567-B0E8-50C51E05BF65}" srcOrd="0" destOrd="0" presId="urn:microsoft.com/office/officeart/2005/8/layout/pyramid2"/>
    <dgm:cxn modelId="{7E4DA7E3-56C3-42B1-AAB5-B5BC44E3429C}" type="presParOf" srcId="{42D1946F-39DC-4515-931A-322483269E40}" destId="{620C127B-E774-4A60-B112-865DC41AD95E}" srcOrd="1" destOrd="0" presId="urn:microsoft.com/office/officeart/2005/8/layout/pyramid2"/>
    <dgm:cxn modelId="{84A5097B-5C8B-4FB9-8BF6-27E2C0003820}" type="presParOf" srcId="{620C127B-E774-4A60-B112-865DC41AD95E}" destId="{9ADB3396-88C1-4A72-8CCA-3AFA72D32D16}" srcOrd="0" destOrd="0" presId="urn:microsoft.com/office/officeart/2005/8/layout/pyramid2"/>
    <dgm:cxn modelId="{89985D10-AC5C-4194-844E-AF6EEB951A1E}" type="presParOf" srcId="{620C127B-E774-4A60-B112-865DC41AD95E}" destId="{7E5FED6E-2D3D-412B-BFD4-0D6ABB5E99F1}" srcOrd="1" destOrd="0" presId="urn:microsoft.com/office/officeart/2005/8/layout/pyramid2"/>
    <dgm:cxn modelId="{165D59F4-4DBA-4B35-9597-7C9BF44E01A8}" type="presParOf" srcId="{620C127B-E774-4A60-B112-865DC41AD95E}" destId="{B5C06450-477A-4A62-8799-3333D2FC2C5E}" srcOrd="2" destOrd="0" presId="urn:microsoft.com/office/officeart/2005/8/layout/pyramid2"/>
    <dgm:cxn modelId="{B492DA63-53C9-497F-BC35-0AE8FE838955}" type="presParOf" srcId="{620C127B-E774-4A60-B112-865DC41AD95E}" destId="{400C3DE5-7C86-4A96-A7D5-035669474EEF}" srcOrd="3" destOrd="0" presId="urn:microsoft.com/office/officeart/2005/8/layout/pyramid2"/>
    <dgm:cxn modelId="{D146F40D-FA71-406A-AA94-560FF8E4DD3E}" type="presParOf" srcId="{620C127B-E774-4A60-B112-865DC41AD95E}" destId="{6BD3CD01-49CC-4E98-9196-4C4E2CE04D90}" srcOrd="4" destOrd="0" presId="urn:microsoft.com/office/officeart/2005/8/layout/pyramid2"/>
    <dgm:cxn modelId="{49CD942E-CF3A-4F92-A4BC-94D305E91C83}" type="presParOf" srcId="{620C127B-E774-4A60-B112-865DC41AD95E}" destId="{85C362E3-A619-4AE3-9B80-1C1A40F3B8DE}" srcOrd="5" destOrd="0" presId="urn:microsoft.com/office/officeart/2005/8/layout/pyramid2"/>
    <dgm:cxn modelId="{1264EFFD-F593-4B86-B908-EFA80D071DA5}" type="presParOf" srcId="{620C127B-E774-4A60-B112-865DC41AD95E}" destId="{70388827-4DA4-4539-AFD8-A90394E033B0}" srcOrd="6" destOrd="0" presId="urn:microsoft.com/office/officeart/2005/8/layout/pyramid2"/>
    <dgm:cxn modelId="{7EC32CA4-7188-4FDC-908E-6A0E585CBBED}" type="presParOf" srcId="{620C127B-E774-4A60-B112-865DC41AD95E}" destId="{3967EBCD-07D2-4C1E-BF83-4CA909EBA737}" srcOrd="7" destOrd="0" presId="urn:microsoft.com/office/officeart/2005/8/layout/pyramid2"/>
    <dgm:cxn modelId="{2D633522-CF68-4A0E-9288-5BE944612DB6}" type="presParOf" srcId="{620C127B-E774-4A60-B112-865DC41AD95E}" destId="{C2D89B2E-50F3-4BC3-972A-03F139BCAF6B}" srcOrd="8" destOrd="0" presId="urn:microsoft.com/office/officeart/2005/8/layout/pyramid2"/>
    <dgm:cxn modelId="{32D4B8D2-99B9-4CBA-B9D0-F20D7E8C3EB0}" type="presParOf" srcId="{620C127B-E774-4A60-B112-865DC41AD95E}" destId="{8B06F5C8-8563-4DBF-A33B-5FD81230FCBD}" srcOrd="9" destOrd="0" presId="urn:microsoft.com/office/officeart/2005/8/layout/pyramid2"/>
    <dgm:cxn modelId="{0100C279-81D8-4302-B6B3-7E4D40510B84}" type="presParOf" srcId="{620C127B-E774-4A60-B112-865DC41AD95E}" destId="{C6552624-64E9-4FD6-9968-7363C07460F7}" srcOrd="10" destOrd="0" presId="urn:microsoft.com/office/officeart/2005/8/layout/pyramid2"/>
    <dgm:cxn modelId="{E686EF00-0224-4308-B419-70D3ED83A1F8}" type="presParOf" srcId="{620C127B-E774-4A60-B112-865DC41AD95E}" destId="{88E8D452-4B6A-4F3F-969B-6FFA9D5BF2A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CF850-6EA4-47B5-9583-410BC1FC4D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6FCAD7-E2A9-4706-B683-CAA4E185B9C3}">
      <dgm:prSet/>
      <dgm:spPr/>
      <dgm:t>
        <a:bodyPr/>
        <a:lstStyle/>
        <a:p>
          <a:r>
            <a:rPr lang="pt-PT" b="1" dirty="0" err="1"/>
            <a:t>Planeaamento</a:t>
          </a:r>
          <a:r>
            <a:rPr lang="pt-PT" b="1" dirty="0"/>
            <a:t> </a:t>
          </a:r>
          <a:endParaRPr lang="pt-PT" dirty="0"/>
        </a:p>
      </dgm:t>
    </dgm:pt>
    <dgm:pt modelId="{F53E339F-AC56-44BD-BA92-996D7F782BBB}" type="parTrans" cxnId="{A76C12F5-29CF-4157-8472-863A9D8AB4CC}">
      <dgm:prSet/>
      <dgm:spPr/>
      <dgm:t>
        <a:bodyPr/>
        <a:lstStyle/>
        <a:p>
          <a:endParaRPr lang="pt-PT"/>
        </a:p>
      </dgm:t>
    </dgm:pt>
    <dgm:pt modelId="{D494F802-FDCC-4118-9CA2-F619C1A82C47}" type="sibTrans" cxnId="{A76C12F5-29CF-4157-8472-863A9D8AB4CC}">
      <dgm:prSet/>
      <dgm:spPr/>
      <dgm:t>
        <a:bodyPr/>
        <a:lstStyle/>
        <a:p>
          <a:endParaRPr lang="pt-PT"/>
        </a:p>
      </dgm:t>
    </dgm:pt>
    <dgm:pt modelId="{00EB86F7-06A0-48B8-BD3E-1B59395C681F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t-PT" b="1" dirty="0" err="1">
              <a:solidFill>
                <a:schemeClr val="bg1"/>
              </a:solidFill>
            </a:rPr>
            <a:t>Colecta</a:t>
          </a:r>
          <a:r>
            <a:rPr lang="pt-PT" b="1" dirty="0">
              <a:solidFill>
                <a:schemeClr val="bg1"/>
              </a:solidFill>
            </a:rPr>
            <a:t> de Dados </a:t>
          </a:r>
          <a:endParaRPr lang="pt-PT" dirty="0">
            <a:solidFill>
              <a:schemeClr val="bg1"/>
            </a:solidFill>
          </a:endParaRPr>
        </a:p>
      </dgm:t>
    </dgm:pt>
    <dgm:pt modelId="{FCEC3F7D-67C4-427B-908A-D4292974E347}" type="parTrans" cxnId="{C02712BD-670F-4B04-960C-5170F32B190F}">
      <dgm:prSet/>
      <dgm:spPr/>
      <dgm:t>
        <a:bodyPr/>
        <a:lstStyle/>
        <a:p>
          <a:endParaRPr lang="pt-PT"/>
        </a:p>
      </dgm:t>
    </dgm:pt>
    <dgm:pt modelId="{E17F730C-11DC-4E41-AB4A-380466E36A2A}" type="sibTrans" cxnId="{C02712BD-670F-4B04-960C-5170F32B190F}">
      <dgm:prSet/>
      <dgm:spPr/>
      <dgm:t>
        <a:bodyPr/>
        <a:lstStyle/>
        <a:p>
          <a:endParaRPr lang="pt-PT"/>
        </a:p>
      </dgm:t>
    </dgm:pt>
    <dgm:pt modelId="{732BAA28-34C0-4D08-B4B1-395CBF381268}">
      <dgm:prSet/>
      <dgm:spPr/>
      <dgm:t>
        <a:bodyPr/>
        <a:lstStyle/>
        <a:p>
          <a:r>
            <a:rPr lang="pt-PT" b="1"/>
            <a:t>Análise </a:t>
          </a:r>
          <a:endParaRPr lang="pt-PT"/>
        </a:p>
      </dgm:t>
    </dgm:pt>
    <dgm:pt modelId="{E088B525-2196-4177-9F3F-68CA892E0753}" type="parTrans" cxnId="{42C207FE-63BD-41E7-8E82-E4909D14D01B}">
      <dgm:prSet/>
      <dgm:spPr/>
      <dgm:t>
        <a:bodyPr/>
        <a:lstStyle/>
        <a:p>
          <a:endParaRPr lang="pt-PT"/>
        </a:p>
      </dgm:t>
    </dgm:pt>
    <dgm:pt modelId="{9F5647C3-237C-44C5-941A-73EC78A76FE6}" type="sibTrans" cxnId="{42C207FE-63BD-41E7-8E82-E4909D14D01B}">
      <dgm:prSet/>
      <dgm:spPr/>
      <dgm:t>
        <a:bodyPr/>
        <a:lstStyle/>
        <a:p>
          <a:endParaRPr lang="pt-PT"/>
        </a:p>
      </dgm:t>
    </dgm:pt>
    <dgm:pt modelId="{AD229E91-596A-4BEA-9310-27C52BBA5F76}">
      <dgm:prSet/>
      <dgm:spPr/>
      <dgm:t>
        <a:bodyPr/>
        <a:lstStyle/>
        <a:p>
          <a:r>
            <a:rPr lang="pt-PT" b="1"/>
            <a:t>Diagnose </a:t>
          </a:r>
          <a:endParaRPr lang="pt-PT"/>
        </a:p>
      </dgm:t>
    </dgm:pt>
    <dgm:pt modelId="{C9A14285-A953-4781-B986-B6AB278ABFF5}" type="parTrans" cxnId="{E078B980-93D3-4AEB-A967-9F81140C6F20}">
      <dgm:prSet/>
      <dgm:spPr/>
      <dgm:t>
        <a:bodyPr/>
        <a:lstStyle/>
        <a:p>
          <a:endParaRPr lang="pt-PT"/>
        </a:p>
      </dgm:t>
    </dgm:pt>
    <dgm:pt modelId="{49012253-F7BB-4C81-8B28-5B2DC28E967C}" type="sibTrans" cxnId="{E078B980-93D3-4AEB-A967-9F81140C6F20}">
      <dgm:prSet/>
      <dgm:spPr/>
      <dgm:t>
        <a:bodyPr/>
        <a:lstStyle/>
        <a:p>
          <a:endParaRPr lang="pt-PT"/>
        </a:p>
      </dgm:t>
    </dgm:pt>
    <dgm:pt modelId="{8838C21B-92C4-489A-8BF5-718695C84ED8}">
      <dgm:prSet/>
      <dgm:spPr/>
      <dgm:t>
        <a:bodyPr/>
        <a:lstStyle/>
        <a:p>
          <a:r>
            <a:rPr lang="pt-PT" b="1"/>
            <a:t>Relatório </a:t>
          </a:r>
          <a:endParaRPr lang="pt-PT"/>
        </a:p>
      </dgm:t>
    </dgm:pt>
    <dgm:pt modelId="{46EB303E-9839-4D3E-9610-C6D852435B07}" type="parTrans" cxnId="{5AE430DC-5659-4DBB-944B-3644BA003D68}">
      <dgm:prSet/>
      <dgm:spPr/>
      <dgm:t>
        <a:bodyPr/>
        <a:lstStyle/>
        <a:p>
          <a:endParaRPr lang="pt-PT"/>
        </a:p>
      </dgm:t>
    </dgm:pt>
    <dgm:pt modelId="{57B5D58D-FB8D-4AB7-8A6A-2032AF3EF627}" type="sibTrans" cxnId="{5AE430DC-5659-4DBB-944B-3644BA003D68}">
      <dgm:prSet/>
      <dgm:spPr/>
      <dgm:t>
        <a:bodyPr/>
        <a:lstStyle/>
        <a:p>
          <a:endParaRPr lang="pt-PT"/>
        </a:p>
      </dgm:t>
    </dgm:pt>
    <dgm:pt modelId="{88CE7634-DB55-42F8-9835-FCEADFAADB9C}">
      <dgm:prSet/>
      <dgm:spPr/>
      <dgm:t>
        <a:bodyPr/>
        <a:lstStyle/>
        <a:p>
          <a:r>
            <a:rPr lang="pt-PT" b="1"/>
            <a:t>Validação</a:t>
          </a:r>
          <a:r>
            <a:rPr lang="pt-PT"/>
            <a:t>.</a:t>
          </a:r>
        </a:p>
      </dgm:t>
    </dgm:pt>
    <dgm:pt modelId="{F5C72F63-ECD4-4D8F-8B50-F99D413BC2C2}" type="parTrans" cxnId="{EC30ECBD-FF6F-4815-9BFB-946E080221A1}">
      <dgm:prSet/>
      <dgm:spPr/>
      <dgm:t>
        <a:bodyPr/>
        <a:lstStyle/>
        <a:p>
          <a:endParaRPr lang="pt-PT"/>
        </a:p>
      </dgm:t>
    </dgm:pt>
    <dgm:pt modelId="{FD868B51-1FF8-4A81-99ED-B70D5E8D7860}" type="sibTrans" cxnId="{EC30ECBD-FF6F-4815-9BFB-946E080221A1}">
      <dgm:prSet/>
      <dgm:spPr/>
      <dgm:t>
        <a:bodyPr/>
        <a:lstStyle/>
        <a:p>
          <a:endParaRPr lang="pt-PT"/>
        </a:p>
      </dgm:t>
    </dgm:pt>
    <dgm:pt modelId="{42D1946F-39DC-4515-931A-322483269E40}" type="pres">
      <dgm:prSet presAssocID="{72ECF850-6EA4-47B5-9583-410BC1FC4DBB}" presName="compositeShape" presStyleCnt="0">
        <dgm:presLayoutVars>
          <dgm:dir/>
          <dgm:resizeHandles/>
        </dgm:presLayoutVars>
      </dgm:prSet>
      <dgm:spPr/>
    </dgm:pt>
    <dgm:pt modelId="{7DFE6889-FD3C-4567-B0E8-50C51E05BF65}" type="pres">
      <dgm:prSet presAssocID="{72ECF850-6EA4-47B5-9583-410BC1FC4DBB}" presName="pyramid" presStyleLbl="node1" presStyleIdx="0" presStyleCnt="1"/>
      <dgm:spPr/>
    </dgm:pt>
    <dgm:pt modelId="{620C127B-E774-4A60-B112-865DC41AD95E}" type="pres">
      <dgm:prSet presAssocID="{72ECF850-6EA4-47B5-9583-410BC1FC4DBB}" presName="theList" presStyleCnt="0"/>
      <dgm:spPr/>
    </dgm:pt>
    <dgm:pt modelId="{9ADB3396-88C1-4A72-8CCA-3AFA72D32D16}" type="pres">
      <dgm:prSet presAssocID="{FE6FCAD7-E2A9-4706-B683-CAA4E185B9C3}" presName="aNode" presStyleLbl="fgAcc1" presStyleIdx="0" presStyleCnt="6">
        <dgm:presLayoutVars>
          <dgm:bulletEnabled val="1"/>
        </dgm:presLayoutVars>
      </dgm:prSet>
      <dgm:spPr/>
    </dgm:pt>
    <dgm:pt modelId="{7E5FED6E-2D3D-412B-BFD4-0D6ABB5E99F1}" type="pres">
      <dgm:prSet presAssocID="{FE6FCAD7-E2A9-4706-B683-CAA4E185B9C3}" presName="aSpace" presStyleCnt="0"/>
      <dgm:spPr/>
    </dgm:pt>
    <dgm:pt modelId="{B5C06450-477A-4A62-8799-3333D2FC2C5E}" type="pres">
      <dgm:prSet presAssocID="{00EB86F7-06A0-48B8-BD3E-1B59395C681F}" presName="aNode" presStyleLbl="fgAcc1" presStyleIdx="1" presStyleCnt="6">
        <dgm:presLayoutVars>
          <dgm:bulletEnabled val="1"/>
        </dgm:presLayoutVars>
      </dgm:prSet>
      <dgm:spPr/>
    </dgm:pt>
    <dgm:pt modelId="{400C3DE5-7C86-4A96-A7D5-035669474EEF}" type="pres">
      <dgm:prSet presAssocID="{00EB86F7-06A0-48B8-BD3E-1B59395C681F}" presName="aSpace" presStyleCnt="0"/>
      <dgm:spPr/>
    </dgm:pt>
    <dgm:pt modelId="{6BD3CD01-49CC-4E98-9196-4C4E2CE04D90}" type="pres">
      <dgm:prSet presAssocID="{732BAA28-34C0-4D08-B4B1-395CBF381268}" presName="aNode" presStyleLbl="fgAcc1" presStyleIdx="2" presStyleCnt="6">
        <dgm:presLayoutVars>
          <dgm:bulletEnabled val="1"/>
        </dgm:presLayoutVars>
      </dgm:prSet>
      <dgm:spPr/>
    </dgm:pt>
    <dgm:pt modelId="{85C362E3-A619-4AE3-9B80-1C1A40F3B8DE}" type="pres">
      <dgm:prSet presAssocID="{732BAA28-34C0-4D08-B4B1-395CBF381268}" presName="aSpace" presStyleCnt="0"/>
      <dgm:spPr/>
    </dgm:pt>
    <dgm:pt modelId="{70388827-4DA4-4539-AFD8-A90394E033B0}" type="pres">
      <dgm:prSet presAssocID="{AD229E91-596A-4BEA-9310-27C52BBA5F76}" presName="aNode" presStyleLbl="fgAcc1" presStyleIdx="3" presStyleCnt="6">
        <dgm:presLayoutVars>
          <dgm:bulletEnabled val="1"/>
        </dgm:presLayoutVars>
      </dgm:prSet>
      <dgm:spPr/>
    </dgm:pt>
    <dgm:pt modelId="{3967EBCD-07D2-4C1E-BF83-4CA909EBA737}" type="pres">
      <dgm:prSet presAssocID="{AD229E91-596A-4BEA-9310-27C52BBA5F76}" presName="aSpace" presStyleCnt="0"/>
      <dgm:spPr/>
    </dgm:pt>
    <dgm:pt modelId="{C2D89B2E-50F3-4BC3-972A-03F139BCAF6B}" type="pres">
      <dgm:prSet presAssocID="{8838C21B-92C4-489A-8BF5-718695C84ED8}" presName="aNode" presStyleLbl="fgAcc1" presStyleIdx="4" presStyleCnt="6">
        <dgm:presLayoutVars>
          <dgm:bulletEnabled val="1"/>
        </dgm:presLayoutVars>
      </dgm:prSet>
      <dgm:spPr/>
    </dgm:pt>
    <dgm:pt modelId="{8B06F5C8-8563-4DBF-A33B-5FD81230FCBD}" type="pres">
      <dgm:prSet presAssocID="{8838C21B-92C4-489A-8BF5-718695C84ED8}" presName="aSpace" presStyleCnt="0"/>
      <dgm:spPr/>
    </dgm:pt>
    <dgm:pt modelId="{C6552624-64E9-4FD6-9968-7363C07460F7}" type="pres">
      <dgm:prSet presAssocID="{88CE7634-DB55-42F8-9835-FCEADFAADB9C}" presName="aNode" presStyleLbl="fgAcc1" presStyleIdx="5" presStyleCnt="6">
        <dgm:presLayoutVars>
          <dgm:bulletEnabled val="1"/>
        </dgm:presLayoutVars>
      </dgm:prSet>
      <dgm:spPr/>
    </dgm:pt>
    <dgm:pt modelId="{88E8D452-4B6A-4F3F-969B-6FFA9D5BF2A8}" type="pres">
      <dgm:prSet presAssocID="{88CE7634-DB55-42F8-9835-FCEADFAADB9C}" presName="aSpace" presStyleCnt="0"/>
      <dgm:spPr/>
    </dgm:pt>
  </dgm:ptLst>
  <dgm:cxnLst>
    <dgm:cxn modelId="{85B4C601-0B76-41D7-B341-06BDDB6E2744}" type="presOf" srcId="{00EB86F7-06A0-48B8-BD3E-1B59395C681F}" destId="{B5C06450-477A-4A62-8799-3333D2FC2C5E}" srcOrd="0" destOrd="0" presId="urn:microsoft.com/office/officeart/2005/8/layout/pyramid2"/>
    <dgm:cxn modelId="{26DAD35C-1F4C-47C0-9C32-E82FBC76C956}" type="presOf" srcId="{AD229E91-596A-4BEA-9310-27C52BBA5F76}" destId="{70388827-4DA4-4539-AFD8-A90394E033B0}" srcOrd="0" destOrd="0" presId="urn:microsoft.com/office/officeart/2005/8/layout/pyramid2"/>
    <dgm:cxn modelId="{E522B55F-02D6-47ED-B906-45A0D1C22C23}" type="presOf" srcId="{FE6FCAD7-E2A9-4706-B683-CAA4E185B9C3}" destId="{9ADB3396-88C1-4A72-8CCA-3AFA72D32D16}" srcOrd="0" destOrd="0" presId="urn:microsoft.com/office/officeart/2005/8/layout/pyramid2"/>
    <dgm:cxn modelId="{7FC60D76-93C9-4F84-A7F9-87C65BFD4037}" type="presOf" srcId="{88CE7634-DB55-42F8-9835-FCEADFAADB9C}" destId="{C6552624-64E9-4FD6-9968-7363C07460F7}" srcOrd="0" destOrd="0" presId="urn:microsoft.com/office/officeart/2005/8/layout/pyramid2"/>
    <dgm:cxn modelId="{DC90367A-B14B-4FB1-983F-EBA50976507C}" type="presOf" srcId="{8838C21B-92C4-489A-8BF5-718695C84ED8}" destId="{C2D89B2E-50F3-4BC3-972A-03F139BCAF6B}" srcOrd="0" destOrd="0" presId="urn:microsoft.com/office/officeart/2005/8/layout/pyramid2"/>
    <dgm:cxn modelId="{E078B980-93D3-4AEB-A967-9F81140C6F20}" srcId="{72ECF850-6EA4-47B5-9583-410BC1FC4DBB}" destId="{AD229E91-596A-4BEA-9310-27C52BBA5F76}" srcOrd="3" destOrd="0" parTransId="{C9A14285-A953-4781-B986-B6AB278ABFF5}" sibTransId="{49012253-F7BB-4C81-8B28-5B2DC28E967C}"/>
    <dgm:cxn modelId="{C33EF398-B1BA-4098-9FC1-20E1AFCC9562}" type="presOf" srcId="{732BAA28-34C0-4D08-B4B1-395CBF381268}" destId="{6BD3CD01-49CC-4E98-9196-4C4E2CE04D90}" srcOrd="0" destOrd="0" presId="urn:microsoft.com/office/officeart/2005/8/layout/pyramid2"/>
    <dgm:cxn modelId="{C02712BD-670F-4B04-960C-5170F32B190F}" srcId="{72ECF850-6EA4-47B5-9583-410BC1FC4DBB}" destId="{00EB86F7-06A0-48B8-BD3E-1B59395C681F}" srcOrd="1" destOrd="0" parTransId="{FCEC3F7D-67C4-427B-908A-D4292974E347}" sibTransId="{E17F730C-11DC-4E41-AB4A-380466E36A2A}"/>
    <dgm:cxn modelId="{EC30ECBD-FF6F-4815-9BFB-946E080221A1}" srcId="{72ECF850-6EA4-47B5-9583-410BC1FC4DBB}" destId="{88CE7634-DB55-42F8-9835-FCEADFAADB9C}" srcOrd="5" destOrd="0" parTransId="{F5C72F63-ECD4-4D8F-8B50-F99D413BC2C2}" sibTransId="{FD868B51-1FF8-4A81-99ED-B70D5E8D7860}"/>
    <dgm:cxn modelId="{5AE430DC-5659-4DBB-944B-3644BA003D68}" srcId="{72ECF850-6EA4-47B5-9583-410BC1FC4DBB}" destId="{8838C21B-92C4-489A-8BF5-718695C84ED8}" srcOrd="4" destOrd="0" parTransId="{46EB303E-9839-4D3E-9610-C6D852435B07}" sibTransId="{57B5D58D-FB8D-4AB7-8A6A-2032AF3EF627}"/>
    <dgm:cxn modelId="{F8DDAADD-CCC7-47ED-A794-24AA353E27C4}" type="presOf" srcId="{72ECF850-6EA4-47B5-9583-410BC1FC4DBB}" destId="{42D1946F-39DC-4515-931A-322483269E40}" srcOrd="0" destOrd="0" presId="urn:microsoft.com/office/officeart/2005/8/layout/pyramid2"/>
    <dgm:cxn modelId="{A76C12F5-29CF-4157-8472-863A9D8AB4CC}" srcId="{72ECF850-6EA4-47B5-9583-410BC1FC4DBB}" destId="{FE6FCAD7-E2A9-4706-B683-CAA4E185B9C3}" srcOrd="0" destOrd="0" parTransId="{F53E339F-AC56-44BD-BA92-996D7F782BBB}" sibTransId="{D494F802-FDCC-4118-9CA2-F619C1A82C47}"/>
    <dgm:cxn modelId="{42C207FE-63BD-41E7-8E82-E4909D14D01B}" srcId="{72ECF850-6EA4-47B5-9583-410BC1FC4DBB}" destId="{732BAA28-34C0-4D08-B4B1-395CBF381268}" srcOrd="2" destOrd="0" parTransId="{E088B525-2196-4177-9F3F-68CA892E0753}" sibTransId="{9F5647C3-237C-44C5-941A-73EC78A76FE6}"/>
    <dgm:cxn modelId="{3198795A-228C-4AE3-9C42-0E65802C9ECD}" type="presParOf" srcId="{42D1946F-39DC-4515-931A-322483269E40}" destId="{7DFE6889-FD3C-4567-B0E8-50C51E05BF65}" srcOrd="0" destOrd="0" presId="urn:microsoft.com/office/officeart/2005/8/layout/pyramid2"/>
    <dgm:cxn modelId="{7E4DA7E3-56C3-42B1-AAB5-B5BC44E3429C}" type="presParOf" srcId="{42D1946F-39DC-4515-931A-322483269E40}" destId="{620C127B-E774-4A60-B112-865DC41AD95E}" srcOrd="1" destOrd="0" presId="urn:microsoft.com/office/officeart/2005/8/layout/pyramid2"/>
    <dgm:cxn modelId="{84A5097B-5C8B-4FB9-8BF6-27E2C0003820}" type="presParOf" srcId="{620C127B-E774-4A60-B112-865DC41AD95E}" destId="{9ADB3396-88C1-4A72-8CCA-3AFA72D32D16}" srcOrd="0" destOrd="0" presId="urn:microsoft.com/office/officeart/2005/8/layout/pyramid2"/>
    <dgm:cxn modelId="{89985D10-AC5C-4194-844E-AF6EEB951A1E}" type="presParOf" srcId="{620C127B-E774-4A60-B112-865DC41AD95E}" destId="{7E5FED6E-2D3D-412B-BFD4-0D6ABB5E99F1}" srcOrd="1" destOrd="0" presId="urn:microsoft.com/office/officeart/2005/8/layout/pyramid2"/>
    <dgm:cxn modelId="{165D59F4-4DBA-4B35-9597-7C9BF44E01A8}" type="presParOf" srcId="{620C127B-E774-4A60-B112-865DC41AD95E}" destId="{B5C06450-477A-4A62-8799-3333D2FC2C5E}" srcOrd="2" destOrd="0" presId="urn:microsoft.com/office/officeart/2005/8/layout/pyramid2"/>
    <dgm:cxn modelId="{B492DA63-53C9-497F-BC35-0AE8FE838955}" type="presParOf" srcId="{620C127B-E774-4A60-B112-865DC41AD95E}" destId="{400C3DE5-7C86-4A96-A7D5-035669474EEF}" srcOrd="3" destOrd="0" presId="urn:microsoft.com/office/officeart/2005/8/layout/pyramid2"/>
    <dgm:cxn modelId="{D146F40D-FA71-406A-AA94-560FF8E4DD3E}" type="presParOf" srcId="{620C127B-E774-4A60-B112-865DC41AD95E}" destId="{6BD3CD01-49CC-4E98-9196-4C4E2CE04D90}" srcOrd="4" destOrd="0" presId="urn:microsoft.com/office/officeart/2005/8/layout/pyramid2"/>
    <dgm:cxn modelId="{49CD942E-CF3A-4F92-A4BC-94D305E91C83}" type="presParOf" srcId="{620C127B-E774-4A60-B112-865DC41AD95E}" destId="{85C362E3-A619-4AE3-9B80-1C1A40F3B8DE}" srcOrd="5" destOrd="0" presId="urn:microsoft.com/office/officeart/2005/8/layout/pyramid2"/>
    <dgm:cxn modelId="{1264EFFD-F593-4B86-B908-EFA80D071DA5}" type="presParOf" srcId="{620C127B-E774-4A60-B112-865DC41AD95E}" destId="{70388827-4DA4-4539-AFD8-A90394E033B0}" srcOrd="6" destOrd="0" presId="urn:microsoft.com/office/officeart/2005/8/layout/pyramid2"/>
    <dgm:cxn modelId="{7EC32CA4-7188-4FDC-908E-6A0E585CBBED}" type="presParOf" srcId="{620C127B-E774-4A60-B112-865DC41AD95E}" destId="{3967EBCD-07D2-4C1E-BF83-4CA909EBA737}" srcOrd="7" destOrd="0" presId="urn:microsoft.com/office/officeart/2005/8/layout/pyramid2"/>
    <dgm:cxn modelId="{2D633522-CF68-4A0E-9288-5BE944612DB6}" type="presParOf" srcId="{620C127B-E774-4A60-B112-865DC41AD95E}" destId="{C2D89B2E-50F3-4BC3-972A-03F139BCAF6B}" srcOrd="8" destOrd="0" presId="urn:microsoft.com/office/officeart/2005/8/layout/pyramid2"/>
    <dgm:cxn modelId="{32D4B8D2-99B9-4CBA-B9D0-F20D7E8C3EB0}" type="presParOf" srcId="{620C127B-E774-4A60-B112-865DC41AD95E}" destId="{8B06F5C8-8563-4DBF-A33B-5FD81230FCBD}" srcOrd="9" destOrd="0" presId="urn:microsoft.com/office/officeart/2005/8/layout/pyramid2"/>
    <dgm:cxn modelId="{0100C279-81D8-4302-B6B3-7E4D40510B84}" type="presParOf" srcId="{620C127B-E774-4A60-B112-865DC41AD95E}" destId="{C6552624-64E9-4FD6-9968-7363C07460F7}" srcOrd="10" destOrd="0" presId="urn:microsoft.com/office/officeart/2005/8/layout/pyramid2"/>
    <dgm:cxn modelId="{E686EF00-0224-4308-B419-70D3ED83A1F8}" type="presParOf" srcId="{620C127B-E774-4A60-B112-865DC41AD95E}" destId="{88E8D452-4B6A-4F3F-969B-6FFA9D5BF2A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CF850-6EA4-47B5-9583-410BC1FC4D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6FCAD7-E2A9-4706-B683-CAA4E185B9C3}">
      <dgm:prSet/>
      <dgm:spPr/>
      <dgm:t>
        <a:bodyPr/>
        <a:lstStyle/>
        <a:p>
          <a:r>
            <a:rPr lang="pt-PT" b="1" dirty="0" err="1"/>
            <a:t>Planeaamento</a:t>
          </a:r>
          <a:r>
            <a:rPr lang="pt-PT" b="1" dirty="0"/>
            <a:t> </a:t>
          </a:r>
          <a:endParaRPr lang="pt-PT" dirty="0"/>
        </a:p>
      </dgm:t>
    </dgm:pt>
    <dgm:pt modelId="{F53E339F-AC56-44BD-BA92-996D7F782BBB}" type="parTrans" cxnId="{A76C12F5-29CF-4157-8472-863A9D8AB4CC}">
      <dgm:prSet/>
      <dgm:spPr/>
      <dgm:t>
        <a:bodyPr/>
        <a:lstStyle/>
        <a:p>
          <a:endParaRPr lang="pt-PT"/>
        </a:p>
      </dgm:t>
    </dgm:pt>
    <dgm:pt modelId="{D494F802-FDCC-4118-9CA2-F619C1A82C47}" type="sibTrans" cxnId="{A76C12F5-29CF-4157-8472-863A9D8AB4CC}">
      <dgm:prSet/>
      <dgm:spPr/>
      <dgm:t>
        <a:bodyPr/>
        <a:lstStyle/>
        <a:p>
          <a:endParaRPr lang="pt-PT"/>
        </a:p>
      </dgm:t>
    </dgm:pt>
    <dgm:pt modelId="{00EB86F7-06A0-48B8-BD3E-1B59395C681F}">
      <dgm:prSet/>
      <dgm:spPr/>
      <dgm:t>
        <a:bodyPr/>
        <a:lstStyle/>
        <a:p>
          <a:r>
            <a:rPr lang="pt-PT" b="1"/>
            <a:t>Colecta de Dados </a:t>
          </a:r>
          <a:endParaRPr lang="pt-PT"/>
        </a:p>
      </dgm:t>
    </dgm:pt>
    <dgm:pt modelId="{FCEC3F7D-67C4-427B-908A-D4292974E347}" type="parTrans" cxnId="{C02712BD-670F-4B04-960C-5170F32B190F}">
      <dgm:prSet/>
      <dgm:spPr/>
      <dgm:t>
        <a:bodyPr/>
        <a:lstStyle/>
        <a:p>
          <a:endParaRPr lang="pt-PT"/>
        </a:p>
      </dgm:t>
    </dgm:pt>
    <dgm:pt modelId="{E17F730C-11DC-4E41-AB4A-380466E36A2A}" type="sibTrans" cxnId="{C02712BD-670F-4B04-960C-5170F32B190F}">
      <dgm:prSet/>
      <dgm:spPr/>
      <dgm:t>
        <a:bodyPr/>
        <a:lstStyle/>
        <a:p>
          <a:endParaRPr lang="pt-PT"/>
        </a:p>
      </dgm:t>
    </dgm:pt>
    <dgm:pt modelId="{732BAA28-34C0-4D08-B4B1-395CBF381268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t-PT" b="1" dirty="0">
              <a:solidFill>
                <a:schemeClr val="bg1"/>
              </a:solidFill>
            </a:rPr>
            <a:t>Análise</a:t>
          </a:r>
          <a:r>
            <a:rPr lang="pt-PT" b="1" dirty="0"/>
            <a:t> </a:t>
          </a:r>
          <a:endParaRPr lang="pt-PT" dirty="0"/>
        </a:p>
      </dgm:t>
    </dgm:pt>
    <dgm:pt modelId="{E088B525-2196-4177-9F3F-68CA892E0753}" type="parTrans" cxnId="{42C207FE-63BD-41E7-8E82-E4909D14D01B}">
      <dgm:prSet/>
      <dgm:spPr/>
      <dgm:t>
        <a:bodyPr/>
        <a:lstStyle/>
        <a:p>
          <a:endParaRPr lang="pt-PT"/>
        </a:p>
      </dgm:t>
    </dgm:pt>
    <dgm:pt modelId="{9F5647C3-237C-44C5-941A-73EC78A76FE6}" type="sibTrans" cxnId="{42C207FE-63BD-41E7-8E82-E4909D14D01B}">
      <dgm:prSet/>
      <dgm:spPr/>
      <dgm:t>
        <a:bodyPr/>
        <a:lstStyle/>
        <a:p>
          <a:endParaRPr lang="pt-PT"/>
        </a:p>
      </dgm:t>
    </dgm:pt>
    <dgm:pt modelId="{AD229E91-596A-4BEA-9310-27C52BBA5F76}">
      <dgm:prSet/>
      <dgm:spPr/>
      <dgm:t>
        <a:bodyPr/>
        <a:lstStyle/>
        <a:p>
          <a:r>
            <a:rPr lang="pt-PT" b="1"/>
            <a:t>Diagnose </a:t>
          </a:r>
          <a:endParaRPr lang="pt-PT"/>
        </a:p>
      </dgm:t>
    </dgm:pt>
    <dgm:pt modelId="{C9A14285-A953-4781-B986-B6AB278ABFF5}" type="parTrans" cxnId="{E078B980-93D3-4AEB-A967-9F81140C6F20}">
      <dgm:prSet/>
      <dgm:spPr/>
      <dgm:t>
        <a:bodyPr/>
        <a:lstStyle/>
        <a:p>
          <a:endParaRPr lang="pt-PT"/>
        </a:p>
      </dgm:t>
    </dgm:pt>
    <dgm:pt modelId="{49012253-F7BB-4C81-8B28-5B2DC28E967C}" type="sibTrans" cxnId="{E078B980-93D3-4AEB-A967-9F81140C6F20}">
      <dgm:prSet/>
      <dgm:spPr/>
      <dgm:t>
        <a:bodyPr/>
        <a:lstStyle/>
        <a:p>
          <a:endParaRPr lang="pt-PT"/>
        </a:p>
      </dgm:t>
    </dgm:pt>
    <dgm:pt modelId="{8838C21B-92C4-489A-8BF5-718695C84ED8}">
      <dgm:prSet/>
      <dgm:spPr/>
      <dgm:t>
        <a:bodyPr/>
        <a:lstStyle/>
        <a:p>
          <a:r>
            <a:rPr lang="pt-PT" b="1"/>
            <a:t>Relatório </a:t>
          </a:r>
          <a:endParaRPr lang="pt-PT"/>
        </a:p>
      </dgm:t>
    </dgm:pt>
    <dgm:pt modelId="{46EB303E-9839-4D3E-9610-C6D852435B07}" type="parTrans" cxnId="{5AE430DC-5659-4DBB-944B-3644BA003D68}">
      <dgm:prSet/>
      <dgm:spPr/>
      <dgm:t>
        <a:bodyPr/>
        <a:lstStyle/>
        <a:p>
          <a:endParaRPr lang="pt-PT"/>
        </a:p>
      </dgm:t>
    </dgm:pt>
    <dgm:pt modelId="{57B5D58D-FB8D-4AB7-8A6A-2032AF3EF627}" type="sibTrans" cxnId="{5AE430DC-5659-4DBB-944B-3644BA003D68}">
      <dgm:prSet/>
      <dgm:spPr/>
      <dgm:t>
        <a:bodyPr/>
        <a:lstStyle/>
        <a:p>
          <a:endParaRPr lang="pt-PT"/>
        </a:p>
      </dgm:t>
    </dgm:pt>
    <dgm:pt modelId="{88CE7634-DB55-42F8-9835-FCEADFAADB9C}">
      <dgm:prSet/>
      <dgm:spPr/>
      <dgm:t>
        <a:bodyPr/>
        <a:lstStyle/>
        <a:p>
          <a:r>
            <a:rPr lang="pt-PT" b="1"/>
            <a:t>Validação</a:t>
          </a:r>
          <a:r>
            <a:rPr lang="pt-PT"/>
            <a:t>.</a:t>
          </a:r>
        </a:p>
      </dgm:t>
    </dgm:pt>
    <dgm:pt modelId="{F5C72F63-ECD4-4D8F-8B50-F99D413BC2C2}" type="parTrans" cxnId="{EC30ECBD-FF6F-4815-9BFB-946E080221A1}">
      <dgm:prSet/>
      <dgm:spPr/>
      <dgm:t>
        <a:bodyPr/>
        <a:lstStyle/>
        <a:p>
          <a:endParaRPr lang="pt-PT"/>
        </a:p>
      </dgm:t>
    </dgm:pt>
    <dgm:pt modelId="{FD868B51-1FF8-4A81-99ED-B70D5E8D7860}" type="sibTrans" cxnId="{EC30ECBD-FF6F-4815-9BFB-946E080221A1}">
      <dgm:prSet/>
      <dgm:spPr/>
      <dgm:t>
        <a:bodyPr/>
        <a:lstStyle/>
        <a:p>
          <a:endParaRPr lang="pt-PT"/>
        </a:p>
      </dgm:t>
    </dgm:pt>
    <dgm:pt modelId="{42D1946F-39DC-4515-931A-322483269E40}" type="pres">
      <dgm:prSet presAssocID="{72ECF850-6EA4-47B5-9583-410BC1FC4DBB}" presName="compositeShape" presStyleCnt="0">
        <dgm:presLayoutVars>
          <dgm:dir/>
          <dgm:resizeHandles/>
        </dgm:presLayoutVars>
      </dgm:prSet>
      <dgm:spPr/>
    </dgm:pt>
    <dgm:pt modelId="{7DFE6889-FD3C-4567-B0E8-50C51E05BF65}" type="pres">
      <dgm:prSet presAssocID="{72ECF850-6EA4-47B5-9583-410BC1FC4DBB}" presName="pyramid" presStyleLbl="node1" presStyleIdx="0" presStyleCnt="1"/>
      <dgm:spPr/>
    </dgm:pt>
    <dgm:pt modelId="{620C127B-E774-4A60-B112-865DC41AD95E}" type="pres">
      <dgm:prSet presAssocID="{72ECF850-6EA4-47B5-9583-410BC1FC4DBB}" presName="theList" presStyleCnt="0"/>
      <dgm:spPr/>
    </dgm:pt>
    <dgm:pt modelId="{9ADB3396-88C1-4A72-8CCA-3AFA72D32D16}" type="pres">
      <dgm:prSet presAssocID="{FE6FCAD7-E2A9-4706-B683-CAA4E185B9C3}" presName="aNode" presStyleLbl="fgAcc1" presStyleIdx="0" presStyleCnt="6">
        <dgm:presLayoutVars>
          <dgm:bulletEnabled val="1"/>
        </dgm:presLayoutVars>
      </dgm:prSet>
      <dgm:spPr/>
    </dgm:pt>
    <dgm:pt modelId="{7E5FED6E-2D3D-412B-BFD4-0D6ABB5E99F1}" type="pres">
      <dgm:prSet presAssocID="{FE6FCAD7-E2A9-4706-B683-CAA4E185B9C3}" presName="aSpace" presStyleCnt="0"/>
      <dgm:spPr/>
    </dgm:pt>
    <dgm:pt modelId="{B5C06450-477A-4A62-8799-3333D2FC2C5E}" type="pres">
      <dgm:prSet presAssocID="{00EB86F7-06A0-48B8-BD3E-1B59395C681F}" presName="aNode" presStyleLbl="fgAcc1" presStyleIdx="1" presStyleCnt="6">
        <dgm:presLayoutVars>
          <dgm:bulletEnabled val="1"/>
        </dgm:presLayoutVars>
      </dgm:prSet>
      <dgm:spPr/>
    </dgm:pt>
    <dgm:pt modelId="{400C3DE5-7C86-4A96-A7D5-035669474EEF}" type="pres">
      <dgm:prSet presAssocID="{00EB86F7-06A0-48B8-BD3E-1B59395C681F}" presName="aSpace" presStyleCnt="0"/>
      <dgm:spPr/>
    </dgm:pt>
    <dgm:pt modelId="{6BD3CD01-49CC-4E98-9196-4C4E2CE04D90}" type="pres">
      <dgm:prSet presAssocID="{732BAA28-34C0-4D08-B4B1-395CBF381268}" presName="aNode" presStyleLbl="fgAcc1" presStyleIdx="2" presStyleCnt="6">
        <dgm:presLayoutVars>
          <dgm:bulletEnabled val="1"/>
        </dgm:presLayoutVars>
      </dgm:prSet>
      <dgm:spPr/>
    </dgm:pt>
    <dgm:pt modelId="{85C362E3-A619-4AE3-9B80-1C1A40F3B8DE}" type="pres">
      <dgm:prSet presAssocID="{732BAA28-34C0-4D08-B4B1-395CBF381268}" presName="aSpace" presStyleCnt="0"/>
      <dgm:spPr/>
    </dgm:pt>
    <dgm:pt modelId="{70388827-4DA4-4539-AFD8-A90394E033B0}" type="pres">
      <dgm:prSet presAssocID="{AD229E91-596A-4BEA-9310-27C52BBA5F76}" presName="aNode" presStyleLbl="fgAcc1" presStyleIdx="3" presStyleCnt="6">
        <dgm:presLayoutVars>
          <dgm:bulletEnabled val="1"/>
        </dgm:presLayoutVars>
      </dgm:prSet>
      <dgm:spPr/>
    </dgm:pt>
    <dgm:pt modelId="{3967EBCD-07D2-4C1E-BF83-4CA909EBA737}" type="pres">
      <dgm:prSet presAssocID="{AD229E91-596A-4BEA-9310-27C52BBA5F76}" presName="aSpace" presStyleCnt="0"/>
      <dgm:spPr/>
    </dgm:pt>
    <dgm:pt modelId="{C2D89B2E-50F3-4BC3-972A-03F139BCAF6B}" type="pres">
      <dgm:prSet presAssocID="{8838C21B-92C4-489A-8BF5-718695C84ED8}" presName="aNode" presStyleLbl="fgAcc1" presStyleIdx="4" presStyleCnt="6">
        <dgm:presLayoutVars>
          <dgm:bulletEnabled val="1"/>
        </dgm:presLayoutVars>
      </dgm:prSet>
      <dgm:spPr/>
    </dgm:pt>
    <dgm:pt modelId="{8B06F5C8-8563-4DBF-A33B-5FD81230FCBD}" type="pres">
      <dgm:prSet presAssocID="{8838C21B-92C4-489A-8BF5-718695C84ED8}" presName="aSpace" presStyleCnt="0"/>
      <dgm:spPr/>
    </dgm:pt>
    <dgm:pt modelId="{C6552624-64E9-4FD6-9968-7363C07460F7}" type="pres">
      <dgm:prSet presAssocID="{88CE7634-DB55-42F8-9835-FCEADFAADB9C}" presName="aNode" presStyleLbl="fgAcc1" presStyleIdx="5" presStyleCnt="6">
        <dgm:presLayoutVars>
          <dgm:bulletEnabled val="1"/>
        </dgm:presLayoutVars>
      </dgm:prSet>
      <dgm:spPr/>
    </dgm:pt>
    <dgm:pt modelId="{88E8D452-4B6A-4F3F-969B-6FFA9D5BF2A8}" type="pres">
      <dgm:prSet presAssocID="{88CE7634-DB55-42F8-9835-FCEADFAADB9C}" presName="aSpace" presStyleCnt="0"/>
      <dgm:spPr/>
    </dgm:pt>
  </dgm:ptLst>
  <dgm:cxnLst>
    <dgm:cxn modelId="{85B4C601-0B76-41D7-B341-06BDDB6E2744}" type="presOf" srcId="{00EB86F7-06A0-48B8-BD3E-1B59395C681F}" destId="{B5C06450-477A-4A62-8799-3333D2FC2C5E}" srcOrd="0" destOrd="0" presId="urn:microsoft.com/office/officeart/2005/8/layout/pyramid2"/>
    <dgm:cxn modelId="{26DAD35C-1F4C-47C0-9C32-E82FBC76C956}" type="presOf" srcId="{AD229E91-596A-4BEA-9310-27C52BBA5F76}" destId="{70388827-4DA4-4539-AFD8-A90394E033B0}" srcOrd="0" destOrd="0" presId="urn:microsoft.com/office/officeart/2005/8/layout/pyramid2"/>
    <dgm:cxn modelId="{E522B55F-02D6-47ED-B906-45A0D1C22C23}" type="presOf" srcId="{FE6FCAD7-E2A9-4706-B683-CAA4E185B9C3}" destId="{9ADB3396-88C1-4A72-8CCA-3AFA72D32D16}" srcOrd="0" destOrd="0" presId="urn:microsoft.com/office/officeart/2005/8/layout/pyramid2"/>
    <dgm:cxn modelId="{7FC60D76-93C9-4F84-A7F9-87C65BFD4037}" type="presOf" srcId="{88CE7634-DB55-42F8-9835-FCEADFAADB9C}" destId="{C6552624-64E9-4FD6-9968-7363C07460F7}" srcOrd="0" destOrd="0" presId="urn:microsoft.com/office/officeart/2005/8/layout/pyramid2"/>
    <dgm:cxn modelId="{DC90367A-B14B-4FB1-983F-EBA50976507C}" type="presOf" srcId="{8838C21B-92C4-489A-8BF5-718695C84ED8}" destId="{C2D89B2E-50F3-4BC3-972A-03F139BCAF6B}" srcOrd="0" destOrd="0" presId="urn:microsoft.com/office/officeart/2005/8/layout/pyramid2"/>
    <dgm:cxn modelId="{E078B980-93D3-4AEB-A967-9F81140C6F20}" srcId="{72ECF850-6EA4-47B5-9583-410BC1FC4DBB}" destId="{AD229E91-596A-4BEA-9310-27C52BBA5F76}" srcOrd="3" destOrd="0" parTransId="{C9A14285-A953-4781-B986-B6AB278ABFF5}" sibTransId="{49012253-F7BB-4C81-8B28-5B2DC28E967C}"/>
    <dgm:cxn modelId="{C33EF398-B1BA-4098-9FC1-20E1AFCC9562}" type="presOf" srcId="{732BAA28-34C0-4D08-B4B1-395CBF381268}" destId="{6BD3CD01-49CC-4E98-9196-4C4E2CE04D90}" srcOrd="0" destOrd="0" presId="urn:microsoft.com/office/officeart/2005/8/layout/pyramid2"/>
    <dgm:cxn modelId="{C02712BD-670F-4B04-960C-5170F32B190F}" srcId="{72ECF850-6EA4-47B5-9583-410BC1FC4DBB}" destId="{00EB86F7-06A0-48B8-BD3E-1B59395C681F}" srcOrd="1" destOrd="0" parTransId="{FCEC3F7D-67C4-427B-908A-D4292974E347}" sibTransId="{E17F730C-11DC-4E41-AB4A-380466E36A2A}"/>
    <dgm:cxn modelId="{EC30ECBD-FF6F-4815-9BFB-946E080221A1}" srcId="{72ECF850-6EA4-47B5-9583-410BC1FC4DBB}" destId="{88CE7634-DB55-42F8-9835-FCEADFAADB9C}" srcOrd="5" destOrd="0" parTransId="{F5C72F63-ECD4-4D8F-8B50-F99D413BC2C2}" sibTransId="{FD868B51-1FF8-4A81-99ED-B70D5E8D7860}"/>
    <dgm:cxn modelId="{5AE430DC-5659-4DBB-944B-3644BA003D68}" srcId="{72ECF850-6EA4-47B5-9583-410BC1FC4DBB}" destId="{8838C21B-92C4-489A-8BF5-718695C84ED8}" srcOrd="4" destOrd="0" parTransId="{46EB303E-9839-4D3E-9610-C6D852435B07}" sibTransId="{57B5D58D-FB8D-4AB7-8A6A-2032AF3EF627}"/>
    <dgm:cxn modelId="{F8DDAADD-CCC7-47ED-A794-24AA353E27C4}" type="presOf" srcId="{72ECF850-6EA4-47B5-9583-410BC1FC4DBB}" destId="{42D1946F-39DC-4515-931A-322483269E40}" srcOrd="0" destOrd="0" presId="urn:microsoft.com/office/officeart/2005/8/layout/pyramid2"/>
    <dgm:cxn modelId="{A76C12F5-29CF-4157-8472-863A9D8AB4CC}" srcId="{72ECF850-6EA4-47B5-9583-410BC1FC4DBB}" destId="{FE6FCAD7-E2A9-4706-B683-CAA4E185B9C3}" srcOrd="0" destOrd="0" parTransId="{F53E339F-AC56-44BD-BA92-996D7F782BBB}" sibTransId="{D494F802-FDCC-4118-9CA2-F619C1A82C47}"/>
    <dgm:cxn modelId="{42C207FE-63BD-41E7-8E82-E4909D14D01B}" srcId="{72ECF850-6EA4-47B5-9583-410BC1FC4DBB}" destId="{732BAA28-34C0-4D08-B4B1-395CBF381268}" srcOrd="2" destOrd="0" parTransId="{E088B525-2196-4177-9F3F-68CA892E0753}" sibTransId="{9F5647C3-237C-44C5-941A-73EC78A76FE6}"/>
    <dgm:cxn modelId="{3198795A-228C-4AE3-9C42-0E65802C9ECD}" type="presParOf" srcId="{42D1946F-39DC-4515-931A-322483269E40}" destId="{7DFE6889-FD3C-4567-B0E8-50C51E05BF65}" srcOrd="0" destOrd="0" presId="urn:microsoft.com/office/officeart/2005/8/layout/pyramid2"/>
    <dgm:cxn modelId="{7E4DA7E3-56C3-42B1-AAB5-B5BC44E3429C}" type="presParOf" srcId="{42D1946F-39DC-4515-931A-322483269E40}" destId="{620C127B-E774-4A60-B112-865DC41AD95E}" srcOrd="1" destOrd="0" presId="urn:microsoft.com/office/officeart/2005/8/layout/pyramid2"/>
    <dgm:cxn modelId="{84A5097B-5C8B-4FB9-8BF6-27E2C0003820}" type="presParOf" srcId="{620C127B-E774-4A60-B112-865DC41AD95E}" destId="{9ADB3396-88C1-4A72-8CCA-3AFA72D32D16}" srcOrd="0" destOrd="0" presId="urn:microsoft.com/office/officeart/2005/8/layout/pyramid2"/>
    <dgm:cxn modelId="{89985D10-AC5C-4194-844E-AF6EEB951A1E}" type="presParOf" srcId="{620C127B-E774-4A60-B112-865DC41AD95E}" destId="{7E5FED6E-2D3D-412B-BFD4-0D6ABB5E99F1}" srcOrd="1" destOrd="0" presId="urn:microsoft.com/office/officeart/2005/8/layout/pyramid2"/>
    <dgm:cxn modelId="{165D59F4-4DBA-4B35-9597-7C9BF44E01A8}" type="presParOf" srcId="{620C127B-E774-4A60-B112-865DC41AD95E}" destId="{B5C06450-477A-4A62-8799-3333D2FC2C5E}" srcOrd="2" destOrd="0" presId="urn:microsoft.com/office/officeart/2005/8/layout/pyramid2"/>
    <dgm:cxn modelId="{B492DA63-53C9-497F-BC35-0AE8FE838955}" type="presParOf" srcId="{620C127B-E774-4A60-B112-865DC41AD95E}" destId="{400C3DE5-7C86-4A96-A7D5-035669474EEF}" srcOrd="3" destOrd="0" presId="urn:microsoft.com/office/officeart/2005/8/layout/pyramid2"/>
    <dgm:cxn modelId="{D146F40D-FA71-406A-AA94-560FF8E4DD3E}" type="presParOf" srcId="{620C127B-E774-4A60-B112-865DC41AD95E}" destId="{6BD3CD01-49CC-4E98-9196-4C4E2CE04D90}" srcOrd="4" destOrd="0" presId="urn:microsoft.com/office/officeart/2005/8/layout/pyramid2"/>
    <dgm:cxn modelId="{49CD942E-CF3A-4F92-A4BC-94D305E91C83}" type="presParOf" srcId="{620C127B-E774-4A60-B112-865DC41AD95E}" destId="{85C362E3-A619-4AE3-9B80-1C1A40F3B8DE}" srcOrd="5" destOrd="0" presId="urn:microsoft.com/office/officeart/2005/8/layout/pyramid2"/>
    <dgm:cxn modelId="{1264EFFD-F593-4B86-B908-EFA80D071DA5}" type="presParOf" srcId="{620C127B-E774-4A60-B112-865DC41AD95E}" destId="{70388827-4DA4-4539-AFD8-A90394E033B0}" srcOrd="6" destOrd="0" presId="urn:microsoft.com/office/officeart/2005/8/layout/pyramid2"/>
    <dgm:cxn modelId="{7EC32CA4-7188-4FDC-908E-6A0E585CBBED}" type="presParOf" srcId="{620C127B-E774-4A60-B112-865DC41AD95E}" destId="{3967EBCD-07D2-4C1E-BF83-4CA909EBA737}" srcOrd="7" destOrd="0" presId="urn:microsoft.com/office/officeart/2005/8/layout/pyramid2"/>
    <dgm:cxn modelId="{2D633522-CF68-4A0E-9288-5BE944612DB6}" type="presParOf" srcId="{620C127B-E774-4A60-B112-865DC41AD95E}" destId="{C2D89B2E-50F3-4BC3-972A-03F139BCAF6B}" srcOrd="8" destOrd="0" presId="urn:microsoft.com/office/officeart/2005/8/layout/pyramid2"/>
    <dgm:cxn modelId="{32D4B8D2-99B9-4CBA-B9D0-F20D7E8C3EB0}" type="presParOf" srcId="{620C127B-E774-4A60-B112-865DC41AD95E}" destId="{8B06F5C8-8563-4DBF-A33B-5FD81230FCBD}" srcOrd="9" destOrd="0" presId="urn:microsoft.com/office/officeart/2005/8/layout/pyramid2"/>
    <dgm:cxn modelId="{0100C279-81D8-4302-B6B3-7E4D40510B84}" type="presParOf" srcId="{620C127B-E774-4A60-B112-865DC41AD95E}" destId="{C6552624-64E9-4FD6-9968-7363C07460F7}" srcOrd="10" destOrd="0" presId="urn:microsoft.com/office/officeart/2005/8/layout/pyramid2"/>
    <dgm:cxn modelId="{E686EF00-0224-4308-B419-70D3ED83A1F8}" type="presParOf" srcId="{620C127B-E774-4A60-B112-865DC41AD95E}" destId="{88E8D452-4B6A-4F3F-969B-6FFA9D5BF2A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CF850-6EA4-47B5-9583-410BC1FC4D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6FCAD7-E2A9-4706-B683-CAA4E185B9C3}">
      <dgm:prSet/>
      <dgm:spPr/>
      <dgm:t>
        <a:bodyPr/>
        <a:lstStyle/>
        <a:p>
          <a:r>
            <a:rPr lang="pt-PT" b="1" dirty="0" err="1"/>
            <a:t>Planeaamento</a:t>
          </a:r>
          <a:r>
            <a:rPr lang="pt-PT" b="1" dirty="0"/>
            <a:t> </a:t>
          </a:r>
          <a:endParaRPr lang="pt-PT" dirty="0"/>
        </a:p>
      </dgm:t>
    </dgm:pt>
    <dgm:pt modelId="{F53E339F-AC56-44BD-BA92-996D7F782BBB}" type="parTrans" cxnId="{A76C12F5-29CF-4157-8472-863A9D8AB4CC}">
      <dgm:prSet/>
      <dgm:spPr/>
      <dgm:t>
        <a:bodyPr/>
        <a:lstStyle/>
        <a:p>
          <a:endParaRPr lang="pt-PT"/>
        </a:p>
      </dgm:t>
    </dgm:pt>
    <dgm:pt modelId="{D494F802-FDCC-4118-9CA2-F619C1A82C47}" type="sibTrans" cxnId="{A76C12F5-29CF-4157-8472-863A9D8AB4CC}">
      <dgm:prSet/>
      <dgm:spPr/>
      <dgm:t>
        <a:bodyPr/>
        <a:lstStyle/>
        <a:p>
          <a:endParaRPr lang="pt-PT"/>
        </a:p>
      </dgm:t>
    </dgm:pt>
    <dgm:pt modelId="{00EB86F7-06A0-48B8-BD3E-1B59395C681F}">
      <dgm:prSet/>
      <dgm:spPr/>
      <dgm:t>
        <a:bodyPr/>
        <a:lstStyle/>
        <a:p>
          <a:r>
            <a:rPr lang="pt-PT" b="1"/>
            <a:t>Colecta de Dados </a:t>
          </a:r>
          <a:endParaRPr lang="pt-PT"/>
        </a:p>
      </dgm:t>
    </dgm:pt>
    <dgm:pt modelId="{FCEC3F7D-67C4-427B-908A-D4292974E347}" type="parTrans" cxnId="{C02712BD-670F-4B04-960C-5170F32B190F}">
      <dgm:prSet/>
      <dgm:spPr/>
      <dgm:t>
        <a:bodyPr/>
        <a:lstStyle/>
        <a:p>
          <a:endParaRPr lang="pt-PT"/>
        </a:p>
      </dgm:t>
    </dgm:pt>
    <dgm:pt modelId="{E17F730C-11DC-4E41-AB4A-380466E36A2A}" type="sibTrans" cxnId="{C02712BD-670F-4B04-960C-5170F32B190F}">
      <dgm:prSet/>
      <dgm:spPr/>
      <dgm:t>
        <a:bodyPr/>
        <a:lstStyle/>
        <a:p>
          <a:endParaRPr lang="pt-PT"/>
        </a:p>
      </dgm:t>
    </dgm:pt>
    <dgm:pt modelId="{732BAA28-34C0-4D08-B4B1-395CBF381268}">
      <dgm:prSet/>
      <dgm:spPr/>
      <dgm:t>
        <a:bodyPr/>
        <a:lstStyle/>
        <a:p>
          <a:r>
            <a:rPr lang="pt-PT" b="1"/>
            <a:t>Análise </a:t>
          </a:r>
          <a:endParaRPr lang="pt-PT"/>
        </a:p>
      </dgm:t>
    </dgm:pt>
    <dgm:pt modelId="{E088B525-2196-4177-9F3F-68CA892E0753}" type="parTrans" cxnId="{42C207FE-63BD-41E7-8E82-E4909D14D01B}">
      <dgm:prSet/>
      <dgm:spPr/>
      <dgm:t>
        <a:bodyPr/>
        <a:lstStyle/>
        <a:p>
          <a:endParaRPr lang="pt-PT"/>
        </a:p>
      </dgm:t>
    </dgm:pt>
    <dgm:pt modelId="{9F5647C3-237C-44C5-941A-73EC78A76FE6}" type="sibTrans" cxnId="{42C207FE-63BD-41E7-8E82-E4909D14D01B}">
      <dgm:prSet/>
      <dgm:spPr/>
      <dgm:t>
        <a:bodyPr/>
        <a:lstStyle/>
        <a:p>
          <a:endParaRPr lang="pt-PT"/>
        </a:p>
      </dgm:t>
    </dgm:pt>
    <dgm:pt modelId="{AD229E91-596A-4BEA-9310-27C52BBA5F76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t-PT" b="1" dirty="0">
              <a:solidFill>
                <a:schemeClr val="bg1"/>
              </a:solidFill>
            </a:rPr>
            <a:t>Diagnose</a:t>
          </a:r>
          <a:r>
            <a:rPr lang="pt-PT" b="1" dirty="0"/>
            <a:t> </a:t>
          </a:r>
          <a:endParaRPr lang="pt-PT" dirty="0"/>
        </a:p>
      </dgm:t>
    </dgm:pt>
    <dgm:pt modelId="{C9A14285-A953-4781-B986-B6AB278ABFF5}" type="parTrans" cxnId="{E078B980-93D3-4AEB-A967-9F81140C6F20}">
      <dgm:prSet/>
      <dgm:spPr/>
      <dgm:t>
        <a:bodyPr/>
        <a:lstStyle/>
        <a:p>
          <a:endParaRPr lang="pt-PT"/>
        </a:p>
      </dgm:t>
    </dgm:pt>
    <dgm:pt modelId="{49012253-F7BB-4C81-8B28-5B2DC28E967C}" type="sibTrans" cxnId="{E078B980-93D3-4AEB-A967-9F81140C6F20}">
      <dgm:prSet/>
      <dgm:spPr/>
      <dgm:t>
        <a:bodyPr/>
        <a:lstStyle/>
        <a:p>
          <a:endParaRPr lang="pt-PT"/>
        </a:p>
      </dgm:t>
    </dgm:pt>
    <dgm:pt modelId="{8838C21B-92C4-489A-8BF5-718695C84ED8}">
      <dgm:prSet/>
      <dgm:spPr/>
      <dgm:t>
        <a:bodyPr/>
        <a:lstStyle/>
        <a:p>
          <a:r>
            <a:rPr lang="pt-PT" b="1"/>
            <a:t>Relatório </a:t>
          </a:r>
          <a:endParaRPr lang="pt-PT"/>
        </a:p>
      </dgm:t>
    </dgm:pt>
    <dgm:pt modelId="{46EB303E-9839-4D3E-9610-C6D852435B07}" type="parTrans" cxnId="{5AE430DC-5659-4DBB-944B-3644BA003D68}">
      <dgm:prSet/>
      <dgm:spPr/>
      <dgm:t>
        <a:bodyPr/>
        <a:lstStyle/>
        <a:p>
          <a:endParaRPr lang="pt-PT"/>
        </a:p>
      </dgm:t>
    </dgm:pt>
    <dgm:pt modelId="{57B5D58D-FB8D-4AB7-8A6A-2032AF3EF627}" type="sibTrans" cxnId="{5AE430DC-5659-4DBB-944B-3644BA003D68}">
      <dgm:prSet/>
      <dgm:spPr/>
      <dgm:t>
        <a:bodyPr/>
        <a:lstStyle/>
        <a:p>
          <a:endParaRPr lang="pt-PT"/>
        </a:p>
      </dgm:t>
    </dgm:pt>
    <dgm:pt modelId="{88CE7634-DB55-42F8-9835-FCEADFAADB9C}">
      <dgm:prSet/>
      <dgm:spPr/>
      <dgm:t>
        <a:bodyPr/>
        <a:lstStyle/>
        <a:p>
          <a:r>
            <a:rPr lang="pt-PT" b="1"/>
            <a:t>Validação</a:t>
          </a:r>
          <a:r>
            <a:rPr lang="pt-PT"/>
            <a:t>.</a:t>
          </a:r>
        </a:p>
      </dgm:t>
    </dgm:pt>
    <dgm:pt modelId="{F5C72F63-ECD4-4D8F-8B50-F99D413BC2C2}" type="parTrans" cxnId="{EC30ECBD-FF6F-4815-9BFB-946E080221A1}">
      <dgm:prSet/>
      <dgm:spPr/>
      <dgm:t>
        <a:bodyPr/>
        <a:lstStyle/>
        <a:p>
          <a:endParaRPr lang="pt-PT"/>
        </a:p>
      </dgm:t>
    </dgm:pt>
    <dgm:pt modelId="{FD868B51-1FF8-4A81-99ED-B70D5E8D7860}" type="sibTrans" cxnId="{EC30ECBD-FF6F-4815-9BFB-946E080221A1}">
      <dgm:prSet/>
      <dgm:spPr/>
      <dgm:t>
        <a:bodyPr/>
        <a:lstStyle/>
        <a:p>
          <a:endParaRPr lang="pt-PT"/>
        </a:p>
      </dgm:t>
    </dgm:pt>
    <dgm:pt modelId="{42D1946F-39DC-4515-931A-322483269E40}" type="pres">
      <dgm:prSet presAssocID="{72ECF850-6EA4-47B5-9583-410BC1FC4DBB}" presName="compositeShape" presStyleCnt="0">
        <dgm:presLayoutVars>
          <dgm:dir/>
          <dgm:resizeHandles/>
        </dgm:presLayoutVars>
      </dgm:prSet>
      <dgm:spPr/>
    </dgm:pt>
    <dgm:pt modelId="{7DFE6889-FD3C-4567-B0E8-50C51E05BF65}" type="pres">
      <dgm:prSet presAssocID="{72ECF850-6EA4-47B5-9583-410BC1FC4DBB}" presName="pyramid" presStyleLbl="node1" presStyleIdx="0" presStyleCnt="1"/>
      <dgm:spPr/>
    </dgm:pt>
    <dgm:pt modelId="{620C127B-E774-4A60-B112-865DC41AD95E}" type="pres">
      <dgm:prSet presAssocID="{72ECF850-6EA4-47B5-9583-410BC1FC4DBB}" presName="theList" presStyleCnt="0"/>
      <dgm:spPr/>
    </dgm:pt>
    <dgm:pt modelId="{9ADB3396-88C1-4A72-8CCA-3AFA72D32D16}" type="pres">
      <dgm:prSet presAssocID="{FE6FCAD7-E2A9-4706-B683-CAA4E185B9C3}" presName="aNode" presStyleLbl="fgAcc1" presStyleIdx="0" presStyleCnt="6">
        <dgm:presLayoutVars>
          <dgm:bulletEnabled val="1"/>
        </dgm:presLayoutVars>
      </dgm:prSet>
      <dgm:spPr/>
    </dgm:pt>
    <dgm:pt modelId="{7E5FED6E-2D3D-412B-BFD4-0D6ABB5E99F1}" type="pres">
      <dgm:prSet presAssocID="{FE6FCAD7-E2A9-4706-B683-CAA4E185B9C3}" presName="aSpace" presStyleCnt="0"/>
      <dgm:spPr/>
    </dgm:pt>
    <dgm:pt modelId="{B5C06450-477A-4A62-8799-3333D2FC2C5E}" type="pres">
      <dgm:prSet presAssocID="{00EB86F7-06A0-48B8-BD3E-1B59395C681F}" presName="aNode" presStyleLbl="fgAcc1" presStyleIdx="1" presStyleCnt="6">
        <dgm:presLayoutVars>
          <dgm:bulletEnabled val="1"/>
        </dgm:presLayoutVars>
      </dgm:prSet>
      <dgm:spPr/>
    </dgm:pt>
    <dgm:pt modelId="{400C3DE5-7C86-4A96-A7D5-035669474EEF}" type="pres">
      <dgm:prSet presAssocID="{00EB86F7-06A0-48B8-BD3E-1B59395C681F}" presName="aSpace" presStyleCnt="0"/>
      <dgm:spPr/>
    </dgm:pt>
    <dgm:pt modelId="{6BD3CD01-49CC-4E98-9196-4C4E2CE04D90}" type="pres">
      <dgm:prSet presAssocID="{732BAA28-34C0-4D08-B4B1-395CBF381268}" presName="aNode" presStyleLbl="fgAcc1" presStyleIdx="2" presStyleCnt="6">
        <dgm:presLayoutVars>
          <dgm:bulletEnabled val="1"/>
        </dgm:presLayoutVars>
      </dgm:prSet>
      <dgm:spPr/>
    </dgm:pt>
    <dgm:pt modelId="{85C362E3-A619-4AE3-9B80-1C1A40F3B8DE}" type="pres">
      <dgm:prSet presAssocID="{732BAA28-34C0-4D08-B4B1-395CBF381268}" presName="aSpace" presStyleCnt="0"/>
      <dgm:spPr/>
    </dgm:pt>
    <dgm:pt modelId="{70388827-4DA4-4539-AFD8-A90394E033B0}" type="pres">
      <dgm:prSet presAssocID="{AD229E91-596A-4BEA-9310-27C52BBA5F76}" presName="aNode" presStyleLbl="fgAcc1" presStyleIdx="3" presStyleCnt="6">
        <dgm:presLayoutVars>
          <dgm:bulletEnabled val="1"/>
        </dgm:presLayoutVars>
      </dgm:prSet>
      <dgm:spPr/>
    </dgm:pt>
    <dgm:pt modelId="{3967EBCD-07D2-4C1E-BF83-4CA909EBA737}" type="pres">
      <dgm:prSet presAssocID="{AD229E91-596A-4BEA-9310-27C52BBA5F76}" presName="aSpace" presStyleCnt="0"/>
      <dgm:spPr/>
    </dgm:pt>
    <dgm:pt modelId="{C2D89B2E-50F3-4BC3-972A-03F139BCAF6B}" type="pres">
      <dgm:prSet presAssocID="{8838C21B-92C4-489A-8BF5-718695C84ED8}" presName="aNode" presStyleLbl="fgAcc1" presStyleIdx="4" presStyleCnt="6">
        <dgm:presLayoutVars>
          <dgm:bulletEnabled val="1"/>
        </dgm:presLayoutVars>
      </dgm:prSet>
      <dgm:spPr/>
    </dgm:pt>
    <dgm:pt modelId="{8B06F5C8-8563-4DBF-A33B-5FD81230FCBD}" type="pres">
      <dgm:prSet presAssocID="{8838C21B-92C4-489A-8BF5-718695C84ED8}" presName="aSpace" presStyleCnt="0"/>
      <dgm:spPr/>
    </dgm:pt>
    <dgm:pt modelId="{C6552624-64E9-4FD6-9968-7363C07460F7}" type="pres">
      <dgm:prSet presAssocID="{88CE7634-DB55-42F8-9835-FCEADFAADB9C}" presName="aNode" presStyleLbl="fgAcc1" presStyleIdx="5" presStyleCnt="6">
        <dgm:presLayoutVars>
          <dgm:bulletEnabled val="1"/>
        </dgm:presLayoutVars>
      </dgm:prSet>
      <dgm:spPr/>
    </dgm:pt>
    <dgm:pt modelId="{88E8D452-4B6A-4F3F-969B-6FFA9D5BF2A8}" type="pres">
      <dgm:prSet presAssocID="{88CE7634-DB55-42F8-9835-FCEADFAADB9C}" presName="aSpace" presStyleCnt="0"/>
      <dgm:spPr/>
    </dgm:pt>
  </dgm:ptLst>
  <dgm:cxnLst>
    <dgm:cxn modelId="{85B4C601-0B76-41D7-B341-06BDDB6E2744}" type="presOf" srcId="{00EB86F7-06A0-48B8-BD3E-1B59395C681F}" destId="{B5C06450-477A-4A62-8799-3333D2FC2C5E}" srcOrd="0" destOrd="0" presId="urn:microsoft.com/office/officeart/2005/8/layout/pyramid2"/>
    <dgm:cxn modelId="{26DAD35C-1F4C-47C0-9C32-E82FBC76C956}" type="presOf" srcId="{AD229E91-596A-4BEA-9310-27C52BBA5F76}" destId="{70388827-4DA4-4539-AFD8-A90394E033B0}" srcOrd="0" destOrd="0" presId="urn:microsoft.com/office/officeart/2005/8/layout/pyramid2"/>
    <dgm:cxn modelId="{E522B55F-02D6-47ED-B906-45A0D1C22C23}" type="presOf" srcId="{FE6FCAD7-E2A9-4706-B683-CAA4E185B9C3}" destId="{9ADB3396-88C1-4A72-8CCA-3AFA72D32D16}" srcOrd="0" destOrd="0" presId="urn:microsoft.com/office/officeart/2005/8/layout/pyramid2"/>
    <dgm:cxn modelId="{7FC60D76-93C9-4F84-A7F9-87C65BFD4037}" type="presOf" srcId="{88CE7634-DB55-42F8-9835-FCEADFAADB9C}" destId="{C6552624-64E9-4FD6-9968-7363C07460F7}" srcOrd="0" destOrd="0" presId="urn:microsoft.com/office/officeart/2005/8/layout/pyramid2"/>
    <dgm:cxn modelId="{DC90367A-B14B-4FB1-983F-EBA50976507C}" type="presOf" srcId="{8838C21B-92C4-489A-8BF5-718695C84ED8}" destId="{C2D89B2E-50F3-4BC3-972A-03F139BCAF6B}" srcOrd="0" destOrd="0" presId="urn:microsoft.com/office/officeart/2005/8/layout/pyramid2"/>
    <dgm:cxn modelId="{E078B980-93D3-4AEB-A967-9F81140C6F20}" srcId="{72ECF850-6EA4-47B5-9583-410BC1FC4DBB}" destId="{AD229E91-596A-4BEA-9310-27C52BBA5F76}" srcOrd="3" destOrd="0" parTransId="{C9A14285-A953-4781-B986-B6AB278ABFF5}" sibTransId="{49012253-F7BB-4C81-8B28-5B2DC28E967C}"/>
    <dgm:cxn modelId="{C33EF398-B1BA-4098-9FC1-20E1AFCC9562}" type="presOf" srcId="{732BAA28-34C0-4D08-B4B1-395CBF381268}" destId="{6BD3CD01-49CC-4E98-9196-4C4E2CE04D90}" srcOrd="0" destOrd="0" presId="urn:microsoft.com/office/officeart/2005/8/layout/pyramid2"/>
    <dgm:cxn modelId="{C02712BD-670F-4B04-960C-5170F32B190F}" srcId="{72ECF850-6EA4-47B5-9583-410BC1FC4DBB}" destId="{00EB86F7-06A0-48B8-BD3E-1B59395C681F}" srcOrd="1" destOrd="0" parTransId="{FCEC3F7D-67C4-427B-908A-D4292974E347}" sibTransId="{E17F730C-11DC-4E41-AB4A-380466E36A2A}"/>
    <dgm:cxn modelId="{EC30ECBD-FF6F-4815-9BFB-946E080221A1}" srcId="{72ECF850-6EA4-47B5-9583-410BC1FC4DBB}" destId="{88CE7634-DB55-42F8-9835-FCEADFAADB9C}" srcOrd="5" destOrd="0" parTransId="{F5C72F63-ECD4-4D8F-8B50-F99D413BC2C2}" sibTransId="{FD868B51-1FF8-4A81-99ED-B70D5E8D7860}"/>
    <dgm:cxn modelId="{5AE430DC-5659-4DBB-944B-3644BA003D68}" srcId="{72ECF850-6EA4-47B5-9583-410BC1FC4DBB}" destId="{8838C21B-92C4-489A-8BF5-718695C84ED8}" srcOrd="4" destOrd="0" parTransId="{46EB303E-9839-4D3E-9610-C6D852435B07}" sibTransId="{57B5D58D-FB8D-4AB7-8A6A-2032AF3EF627}"/>
    <dgm:cxn modelId="{F8DDAADD-CCC7-47ED-A794-24AA353E27C4}" type="presOf" srcId="{72ECF850-6EA4-47B5-9583-410BC1FC4DBB}" destId="{42D1946F-39DC-4515-931A-322483269E40}" srcOrd="0" destOrd="0" presId="urn:microsoft.com/office/officeart/2005/8/layout/pyramid2"/>
    <dgm:cxn modelId="{A76C12F5-29CF-4157-8472-863A9D8AB4CC}" srcId="{72ECF850-6EA4-47B5-9583-410BC1FC4DBB}" destId="{FE6FCAD7-E2A9-4706-B683-CAA4E185B9C3}" srcOrd="0" destOrd="0" parTransId="{F53E339F-AC56-44BD-BA92-996D7F782BBB}" sibTransId="{D494F802-FDCC-4118-9CA2-F619C1A82C47}"/>
    <dgm:cxn modelId="{42C207FE-63BD-41E7-8E82-E4909D14D01B}" srcId="{72ECF850-6EA4-47B5-9583-410BC1FC4DBB}" destId="{732BAA28-34C0-4D08-B4B1-395CBF381268}" srcOrd="2" destOrd="0" parTransId="{E088B525-2196-4177-9F3F-68CA892E0753}" sibTransId="{9F5647C3-237C-44C5-941A-73EC78A76FE6}"/>
    <dgm:cxn modelId="{3198795A-228C-4AE3-9C42-0E65802C9ECD}" type="presParOf" srcId="{42D1946F-39DC-4515-931A-322483269E40}" destId="{7DFE6889-FD3C-4567-B0E8-50C51E05BF65}" srcOrd="0" destOrd="0" presId="urn:microsoft.com/office/officeart/2005/8/layout/pyramid2"/>
    <dgm:cxn modelId="{7E4DA7E3-56C3-42B1-AAB5-B5BC44E3429C}" type="presParOf" srcId="{42D1946F-39DC-4515-931A-322483269E40}" destId="{620C127B-E774-4A60-B112-865DC41AD95E}" srcOrd="1" destOrd="0" presId="urn:microsoft.com/office/officeart/2005/8/layout/pyramid2"/>
    <dgm:cxn modelId="{84A5097B-5C8B-4FB9-8BF6-27E2C0003820}" type="presParOf" srcId="{620C127B-E774-4A60-B112-865DC41AD95E}" destId="{9ADB3396-88C1-4A72-8CCA-3AFA72D32D16}" srcOrd="0" destOrd="0" presId="urn:microsoft.com/office/officeart/2005/8/layout/pyramid2"/>
    <dgm:cxn modelId="{89985D10-AC5C-4194-844E-AF6EEB951A1E}" type="presParOf" srcId="{620C127B-E774-4A60-B112-865DC41AD95E}" destId="{7E5FED6E-2D3D-412B-BFD4-0D6ABB5E99F1}" srcOrd="1" destOrd="0" presId="urn:microsoft.com/office/officeart/2005/8/layout/pyramid2"/>
    <dgm:cxn modelId="{165D59F4-4DBA-4B35-9597-7C9BF44E01A8}" type="presParOf" srcId="{620C127B-E774-4A60-B112-865DC41AD95E}" destId="{B5C06450-477A-4A62-8799-3333D2FC2C5E}" srcOrd="2" destOrd="0" presId="urn:microsoft.com/office/officeart/2005/8/layout/pyramid2"/>
    <dgm:cxn modelId="{B492DA63-53C9-497F-BC35-0AE8FE838955}" type="presParOf" srcId="{620C127B-E774-4A60-B112-865DC41AD95E}" destId="{400C3DE5-7C86-4A96-A7D5-035669474EEF}" srcOrd="3" destOrd="0" presId="urn:microsoft.com/office/officeart/2005/8/layout/pyramid2"/>
    <dgm:cxn modelId="{D146F40D-FA71-406A-AA94-560FF8E4DD3E}" type="presParOf" srcId="{620C127B-E774-4A60-B112-865DC41AD95E}" destId="{6BD3CD01-49CC-4E98-9196-4C4E2CE04D90}" srcOrd="4" destOrd="0" presId="urn:microsoft.com/office/officeart/2005/8/layout/pyramid2"/>
    <dgm:cxn modelId="{49CD942E-CF3A-4F92-A4BC-94D305E91C83}" type="presParOf" srcId="{620C127B-E774-4A60-B112-865DC41AD95E}" destId="{85C362E3-A619-4AE3-9B80-1C1A40F3B8DE}" srcOrd="5" destOrd="0" presId="urn:microsoft.com/office/officeart/2005/8/layout/pyramid2"/>
    <dgm:cxn modelId="{1264EFFD-F593-4B86-B908-EFA80D071DA5}" type="presParOf" srcId="{620C127B-E774-4A60-B112-865DC41AD95E}" destId="{70388827-4DA4-4539-AFD8-A90394E033B0}" srcOrd="6" destOrd="0" presId="urn:microsoft.com/office/officeart/2005/8/layout/pyramid2"/>
    <dgm:cxn modelId="{7EC32CA4-7188-4FDC-908E-6A0E585CBBED}" type="presParOf" srcId="{620C127B-E774-4A60-B112-865DC41AD95E}" destId="{3967EBCD-07D2-4C1E-BF83-4CA909EBA737}" srcOrd="7" destOrd="0" presId="urn:microsoft.com/office/officeart/2005/8/layout/pyramid2"/>
    <dgm:cxn modelId="{2D633522-CF68-4A0E-9288-5BE944612DB6}" type="presParOf" srcId="{620C127B-E774-4A60-B112-865DC41AD95E}" destId="{C2D89B2E-50F3-4BC3-972A-03F139BCAF6B}" srcOrd="8" destOrd="0" presId="urn:microsoft.com/office/officeart/2005/8/layout/pyramid2"/>
    <dgm:cxn modelId="{32D4B8D2-99B9-4CBA-B9D0-F20D7E8C3EB0}" type="presParOf" srcId="{620C127B-E774-4A60-B112-865DC41AD95E}" destId="{8B06F5C8-8563-4DBF-A33B-5FD81230FCBD}" srcOrd="9" destOrd="0" presId="urn:microsoft.com/office/officeart/2005/8/layout/pyramid2"/>
    <dgm:cxn modelId="{0100C279-81D8-4302-B6B3-7E4D40510B84}" type="presParOf" srcId="{620C127B-E774-4A60-B112-865DC41AD95E}" destId="{C6552624-64E9-4FD6-9968-7363C07460F7}" srcOrd="10" destOrd="0" presId="urn:microsoft.com/office/officeart/2005/8/layout/pyramid2"/>
    <dgm:cxn modelId="{E686EF00-0224-4308-B419-70D3ED83A1F8}" type="presParOf" srcId="{620C127B-E774-4A60-B112-865DC41AD95E}" destId="{88E8D452-4B6A-4F3F-969B-6FFA9D5BF2A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ECF850-6EA4-47B5-9583-410BC1FC4D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6FCAD7-E2A9-4706-B683-CAA4E185B9C3}">
      <dgm:prSet/>
      <dgm:spPr/>
      <dgm:t>
        <a:bodyPr/>
        <a:lstStyle/>
        <a:p>
          <a:r>
            <a:rPr lang="pt-PT" b="1" dirty="0" err="1"/>
            <a:t>Planeaamento</a:t>
          </a:r>
          <a:r>
            <a:rPr lang="pt-PT" b="1" dirty="0"/>
            <a:t> </a:t>
          </a:r>
          <a:endParaRPr lang="pt-PT" dirty="0"/>
        </a:p>
      </dgm:t>
    </dgm:pt>
    <dgm:pt modelId="{F53E339F-AC56-44BD-BA92-996D7F782BBB}" type="parTrans" cxnId="{A76C12F5-29CF-4157-8472-863A9D8AB4CC}">
      <dgm:prSet/>
      <dgm:spPr/>
      <dgm:t>
        <a:bodyPr/>
        <a:lstStyle/>
        <a:p>
          <a:endParaRPr lang="pt-PT"/>
        </a:p>
      </dgm:t>
    </dgm:pt>
    <dgm:pt modelId="{D494F802-FDCC-4118-9CA2-F619C1A82C47}" type="sibTrans" cxnId="{A76C12F5-29CF-4157-8472-863A9D8AB4CC}">
      <dgm:prSet/>
      <dgm:spPr/>
      <dgm:t>
        <a:bodyPr/>
        <a:lstStyle/>
        <a:p>
          <a:endParaRPr lang="pt-PT"/>
        </a:p>
      </dgm:t>
    </dgm:pt>
    <dgm:pt modelId="{00EB86F7-06A0-48B8-BD3E-1B59395C681F}">
      <dgm:prSet/>
      <dgm:spPr/>
      <dgm:t>
        <a:bodyPr/>
        <a:lstStyle/>
        <a:p>
          <a:r>
            <a:rPr lang="pt-PT" b="1"/>
            <a:t>Colecta de Dados </a:t>
          </a:r>
          <a:endParaRPr lang="pt-PT"/>
        </a:p>
      </dgm:t>
    </dgm:pt>
    <dgm:pt modelId="{FCEC3F7D-67C4-427B-908A-D4292974E347}" type="parTrans" cxnId="{C02712BD-670F-4B04-960C-5170F32B190F}">
      <dgm:prSet/>
      <dgm:spPr/>
      <dgm:t>
        <a:bodyPr/>
        <a:lstStyle/>
        <a:p>
          <a:endParaRPr lang="pt-PT"/>
        </a:p>
      </dgm:t>
    </dgm:pt>
    <dgm:pt modelId="{E17F730C-11DC-4E41-AB4A-380466E36A2A}" type="sibTrans" cxnId="{C02712BD-670F-4B04-960C-5170F32B190F}">
      <dgm:prSet/>
      <dgm:spPr/>
      <dgm:t>
        <a:bodyPr/>
        <a:lstStyle/>
        <a:p>
          <a:endParaRPr lang="pt-PT"/>
        </a:p>
      </dgm:t>
    </dgm:pt>
    <dgm:pt modelId="{732BAA28-34C0-4D08-B4B1-395CBF381268}">
      <dgm:prSet/>
      <dgm:spPr/>
      <dgm:t>
        <a:bodyPr/>
        <a:lstStyle/>
        <a:p>
          <a:r>
            <a:rPr lang="pt-PT" b="1"/>
            <a:t>Análise </a:t>
          </a:r>
          <a:endParaRPr lang="pt-PT"/>
        </a:p>
      </dgm:t>
    </dgm:pt>
    <dgm:pt modelId="{E088B525-2196-4177-9F3F-68CA892E0753}" type="parTrans" cxnId="{42C207FE-63BD-41E7-8E82-E4909D14D01B}">
      <dgm:prSet/>
      <dgm:spPr/>
      <dgm:t>
        <a:bodyPr/>
        <a:lstStyle/>
        <a:p>
          <a:endParaRPr lang="pt-PT"/>
        </a:p>
      </dgm:t>
    </dgm:pt>
    <dgm:pt modelId="{9F5647C3-237C-44C5-941A-73EC78A76FE6}" type="sibTrans" cxnId="{42C207FE-63BD-41E7-8E82-E4909D14D01B}">
      <dgm:prSet/>
      <dgm:spPr/>
      <dgm:t>
        <a:bodyPr/>
        <a:lstStyle/>
        <a:p>
          <a:endParaRPr lang="pt-PT"/>
        </a:p>
      </dgm:t>
    </dgm:pt>
    <dgm:pt modelId="{AD229E91-596A-4BEA-9310-27C52BBA5F76}">
      <dgm:prSet/>
      <dgm:spPr/>
      <dgm:t>
        <a:bodyPr/>
        <a:lstStyle/>
        <a:p>
          <a:r>
            <a:rPr lang="pt-PT" b="1"/>
            <a:t>Diagnose </a:t>
          </a:r>
          <a:endParaRPr lang="pt-PT"/>
        </a:p>
      </dgm:t>
    </dgm:pt>
    <dgm:pt modelId="{C9A14285-A953-4781-B986-B6AB278ABFF5}" type="parTrans" cxnId="{E078B980-93D3-4AEB-A967-9F81140C6F20}">
      <dgm:prSet/>
      <dgm:spPr/>
      <dgm:t>
        <a:bodyPr/>
        <a:lstStyle/>
        <a:p>
          <a:endParaRPr lang="pt-PT"/>
        </a:p>
      </dgm:t>
    </dgm:pt>
    <dgm:pt modelId="{49012253-F7BB-4C81-8B28-5B2DC28E967C}" type="sibTrans" cxnId="{E078B980-93D3-4AEB-A967-9F81140C6F20}">
      <dgm:prSet/>
      <dgm:spPr/>
      <dgm:t>
        <a:bodyPr/>
        <a:lstStyle/>
        <a:p>
          <a:endParaRPr lang="pt-PT"/>
        </a:p>
      </dgm:t>
    </dgm:pt>
    <dgm:pt modelId="{8838C21B-92C4-489A-8BF5-718695C84ED8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t-PT" b="1" dirty="0">
              <a:solidFill>
                <a:schemeClr val="bg1"/>
              </a:solidFill>
            </a:rPr>
            <a:t>Relatório</a:t>
          </a:r>
          <a:r>
            <a:rPr lang="pt-PT" b="1" dirty="0"/>
            <a:t> </a:t>
          </a:r>
          <a:endParaRPr lang="pt-PT" dirty="0"/>
        </a:p>
      </dgm:t>
    </dgm:pt>
    <dgm:pt modelId="{46EB303E-9839-4D3E-9610-C6D852435B07}" type="parTrans" cxnId="{5AE430DC-5659-4DBB-944B-3644BA003D68}">
      <dgm:prSet/>
      <dgm:spPr/>
      <dgm:t>
        <a:bodyPr/>
        <a:lstStyle/>
        <a:p>
          <a:endParaRPr lang="pt-PT"/>
        </a:p>
      </dgm:t>
    </dgm:pt>
    <dgm:pt modelId="{57B5D58D-FB8D-4AB7-8A6A-2032AF3EF627}" type="sibTrans" cxnId="{5AE430DC-5659-4DBB-944B-3644BA003D68}">
      <dgm:prSet/>
      <dgm:spPr/>
      <dgm:t>
        <a:bodyPr/>
        <a:lstStyle/>
        <a:p>
          <a:endParaRPr lang="pt-PT"/>
        </a:p>
      </dgm:t>
    </dgm:pt>
    <dgm:pt modelId="{88CE7634-DB55-42F8-9835-FCEADFAADB9C}">
      <dgm:prSet/>
      <dgm:spPr/>
      <dgm:t>
        <a:bodyPr/>
        <a:lstStyle/>
        <a:p>
          <a:r>
            <a:rPr lang="pt-PT" b="1"/>
            <a:t>Validação</a:t>
          </a:r>
          <a:r>
            <a:rPr lang="pt-PT"/>
            <a:t>.</a:t>
          </a:r>
        </a:p>
      </dgm:t>
    </dgm:pt>
    <dgm:pt modelId="{F5C72F63-ECD4-4D8F-8B50-F99D413BC2C2}" type="parTrans" cxnId="{EC30ECBD-FF6F-4815-9BFB-946E080221A1}">
      <dgm:prSet/>
      <dgm:spPr/>
      <dgm:t>
        <a:bodyPr/>
        <a:lstStyle/>
        <a:p>
          <a:endParaRPr lang="pt-PT"/>
        </a:p>
      </dgm:t>
    </dgm:pt>
    <dgm:pt modelId="{FD868B51-1FF8-4A81-99ED-B70D5E8D7860}" type="sibTrans" cxnId="{EC30ECBD-FF6F-4815-9BFB-946E080221A1}">
      <dgm:prSet/>
      <dgm:spPr/>
      <dgm:t>
        <a:bodyPr/>
        <a:lstStyle/>
        <a:p>
          <a:endParaRPr lang="pt-PT"/>
        </a:p>
      </dgm:t>
    </dgm:pt>
    <dgm:pt modelId="{42D1946F-39DC-4515-931A-322483269E40}" type="pres">
      <dgm:prSet presAssocID="{72ECF850-6EA4-47B5-9583-410BC1FC4DBB}" presName="compositeShape" presStyleCnt="0">
        <dgm:presLayoutVars>
          <dgm:dir/>
          <dgm:resizeHandles/>
        </dgm:presLayoutVars>
      </dgm:prSet>
      <dgm:spPr/>
    </dgm:pt>
    <dgm:pt modelId="{7DFE6889-FD3C-4567-B0E8-50C51E05BF65}" type="pres">
      <dgm:prSet presAssocID="{72ECF850-6EA4-47B5-9583-410BC1FC4DBB}" presName="pyramid" presStyleLbl="node1" presStyleIdx="0" presStyleCnt="1"/>
      <dgm:spPr/>
    </dgm:pt>
    <dgm:pt modelId="{620C127B-E774-4A60-B112-865DC41AD95E}" type="pres">
      <dgm:prSet presAssocID="{72ECF850-6EA4-47B5-9583-410BC1FC4DBB}" presName="theList" presStyleCnt="0"/>
      <dgm:spPr/>
    </dgm:pt>
    <dgm:pt modelId="{9ADB3396-88C1-4A72-8CCA-3AFA72D32D16}" type="pres">
      <dgm:prSet presAssocID="{FE6FCAD7-E2A9-4706-B683-CAA4E185B9C3}" presName="aNode" presStyleLbl="fgAcc1" presStyleIdx="0" presStyleCnt="6">
        <dgm:presLayoutVars>
          <dgm:bulletEnabled val="1"/>
        </dgm:presLayoutVars>
      </dgm:prSet>
      <dgm:spPr/>
    </dgm:pt>
    <dgm:pt modelId="{7E5FED6E-2D3D-412B-BFD4-0D6ABB5E99F1}" type="pres">
      <dgm:prSet presAssocID="{FE6FCAD7-E2A9-4706-B683-CAA4E185B9C3}" presName="aSpace" presStyleCnt="0"/>
      <dgm:spPr/>
    </dgm:pt>
    <dgm:pt modelId="{B5C06450-477A-4A62-8799-3333D2FC2C5E}" type="pres">
      <dgm:prSet presAssocID="{00EB86F7-06A0-48B8-BD3E-1B59395C681F}" presName="aNode" presStyleLbl="fgAcc1" presStyleIdx="1" presStyleCnt="6">
        <dgm:presLayoutVars>
          <dgm:bulletEnabled val="1"/>
        </dgm:presLayoutVars>
      </dgm:prSet>
      <dgm:spPr/>
    </dgm:pt>
    <dgm:pt modelId="{400C3DE5-7C86-4A96-A7D5-035669474EEF}" type="pres">
      <dgm:prSet presAssocID="{00EB86F7-06A0-48B8-BD3E-1B59395C681F}" presName="aSpace" presStyleCnt="0"/>
      <dgm:spPr/>
    </dgm:pt>
    <dgm:pt modelId="{6BD3CD01-49CC-4E98-9196-4C4E2CE04D90}" type="pres">
      <dgm:prSet presAssocID="{732BAA28-34C0-4D08-B4B1-395CBF381268}" presName="aNode" presStyleLbl="fgAcc1" presStyleIdx="2" presStyleCnt="6">
        <dgm:presLayoutVars>
          <dgm:bulletEnabled val="1"/>
        </dgm:presLayoutVars>
      </dgm:prSet>
      <dgm:spPr/>
    </dgm:pt>
    <dgm:pt modelId="{85C362E3-A619-4AE3-9B80-1C1A40F3B8DE}" type="pres">
      <dgm:prSet presAssocID="{732BAA28-34C0-4D08-B4B1-395CBF381268}" presName="aSpace" presStyleCnt="0"/>
      <dgm:spPr/>
    </dgm:pt>
    <dgm:pt modelId="{70388827-4DA4-4539-AFD8-A90394E033B0}" type="pres">
      <dgm:prSet presAssocID="{AD229E91-596A-4BEA-9310-27C52BBA5F76}" presName="aNode" presStyleLbl="fgAcc1" presStyleIdx="3" presStyleCnt="6">
        <dgm:presLayoutVars>
          <dgm:bulletEnabled val="1"/>
        </dgm:presLayoutVars>
      </dgm:prSet>
      <dgm:spPr/>
    </dgm:pt>
    <dgm:pt modelId="{3967EBCD-07D2-4C1E-BF83-4CA909EBA737}" type="pres">
      <dgm:prSet presAssocID="{AD229E91-596A-4BEA-9310-27C52BBA5F76}" presName="aSpace" presStyleCnt="0"/>
      <dgm:spPr/>
    </dgm:pt>
    <dgm:pt modelId="{C2D89B2E-50F3-4BC3-972A-03F139BCAF6B}" type="pres">
      <dgm:prSet presAssocID="{8838C21B-92C4-489A-8BF5-718695C84ED8}" presName="aNode" presStyleLbl="fgAcc1" presStyleIdx="4" presStyleCnt="6">
        <dgm:presLayoutVars>
          <dgm:bulletEnabled val="1"/>
        </dgm:presLayoutVars>
      </dgm:prSet>
      <dgm:spPr/>
    </dgm:pt>
    <dgm:pt modelId="{8B06F5C8-8563-4DBF-A33B-5FD81230FCBD}" type="pres">
      <dgm:prSet presAssocID="{8838C21B-92C4-489A-8BF5-718695C84ED8}" presName="aSpace" presStyleCnt="0"/>
      <dgm:spPr/>
    </dgm:pt>
    <dgm:pt modelId="{C6552624-64E9-4FD6-9968-7363C07460F7}" type="pres">
      <dgm:prSet presAssocID="{88CE7634-DB55-42F8-9835-FCEADFAADB9C}" presName="aNode" presStyleLbl="fgAcc1" presStyleIdx="5" presStyleCnt="6">
        <dgm:presLayoutVars>
          <dgm:bulletEnabled val="1"/>
        </dgm:presLayoutVars>
      </dgm:prSet>
      <dgm:spPr/>
    </dgm:pt>
    <dgm:pt modelId="{88E8D452-4B6A-4F3F-969B-6FFA9D5BF2A8}" type="pres">
      <dgm:prSet presAssocID="{88CE7634-DB55-42F8-9835-FCEADFAADB9C}" presName="aSpace" presStyleCnt="0"/>
      <dgm:spPr/>
    </dgm:pt>
  </dgm:ptLst>
  <dgm:cxnLst>
    <dgm:cxn modelId="{85B4C601-0B76-41D7-B341-06BDDB6E2744}" type="presOf" srcId="{00EB86F7-06A0-48B8-BD3E-1B59395C681F}" destId="{B5C06450-477A-4A62-8799-3333D2FC2C5E}" srcOrd="0" destOrd="0" presId="urn:microsoft.com/office/officeart/2005/8/layout/pyramid2"/>
    <dgm:cxn modelId="{26DAD35C-1F4C-47C0-9C32-E82FBC76C956}" type="presOf" srcId="{AD229E91-596A-4BEA-9310-27C52BBA5F76}" destId="{70388827-4DA4-4539-AFD8-A90394E033B0}" srcOrd="0" destOrd="0" presId="urn:microsoft.com/office/officeart/2005/8/layout/pyramid2"/>
    <dgm:cxn modelId="{E522B55F-02D6-47ED-B906-45A0D1C22C23}" type="presOf" srcId="{FE6FCAD7-E2A9-4706-B683-CAA4E185B9C3}" destId="{9ADB3396-88C1-4A72-8CCA-3AFA72D32D16}" srcOrd="0" destOrd="0" presId="urn:microsoft.com/office/officeart/2005/8/layout/pyramid2"/>
    <dgm:cxn modelId="{7FC60D76-93C9-4F84-A7F9-87C65BFD4037}" type="presOf" srcId="{88CE7634-DB55-42F8-9835-FCEADFAADB9C}" destId="{C6552624-64E9-4FD6-9968-7363C07460F7}" srcOrd="0" destOrd="0" presId="urn:microsoft.com/office/officeart/2005/8/layout/pyramid2"/>
    <dgm:cxn modelId="{DC90367A-B14B-4FB1-983F-EBA50976507C}" type="presOf" srcId="{8838C21B-92C4-489A-8BF5-718695C84ED8}" destId="{C2D89B2E-50F3-4BC3-972A-03F139BCAF6B}" srcOrd="0" destOrd="0" presId="urn:microsoft.com/office/officeart/2005/8/layout/pyramid2"/>
    <dgm:cxn modelId="{E078B980-93D3-4AEB-A967-9F81140C6F20}" srcId="{72ECF850-6EA4-47B5-9583-410BC1FC4DBB}" destId="{AD229E91-596A-4BEA-9310-27C52BBA5F76}" srcOrd="3" destOrd="0" parTransId="{C9A14285-A953-4781-B986-B6AB278ABFF5}" sibTransId="{49012253-F7BB-4C81-8B28-5B2DC28E967C}"/>
    <dgm:cxn modelId="{C33EF398-B1BA-4098-9FC1-20E1AFCC9562}" type="presOf" srcId="{732BAA28-34C0-4D08-B4B1-395CBF381268}" destId="{6BD3CD01-49CC-4E98-9196-4C4E2CE04D90}" srcOrd="0" destOrd="0" presId="urn:microsoft.com/office/officeart/2005/8/layout/pyramid2"/>
    <dgm:cxn modelId="{C02712BD-670F-4B04-960C-5170F32B190F}" srcId="{72ECF850-6EA4-47B5-9583-410BC1FC4DBB}" destId="{00EB86F7-06A0-48B8-BD3E-1B59395C681F}" srcOrd="1" destOrd="0" parTransId="{FCEC3F7D-67C4-427B-908A-D4292974E347}" sibTransId="{E17F730C-11DC-4E41-AB4A-380466E36A2A}"/>
    <dgm:cxn modelId="{EC30ECBD-FF6F-4815-9BFB-946E080221A1}" srcId="{72ECF850-6EA4-47B5-9583-410BC1FC4DBB}" destId="{88CE7634-DB55-42F8-9835-FCEADFAADB9C}" srcOrd="5" destOrd="0" parTransId="{F5C72F63-ECD4-4D8F-8B50-F99D413BC2C2}" sibTransId="{FD868B51-1FF8-4A81-99ED-B70D5E8D7860}"/>
    <dgm:cxn modelId="{5AE430DC-5659-4DBB-944B-3644BA003D68}" srcId="{72ECF850-6EA4-47B5-9583-410BC1FC4DBB}" destId="{8838C21B-92C4-489A-8BF5-718695C84ED8}" srcOrd="4" destOrd="0" parTransId="{46EB303E-9839-4D3E-9610-C6D852435B07}" sibTransId="{57B5D58D-FB8D-4AB7-8A6A-2032AF3EF627}"/>
    <dgm:cxn modelId="{F8DDAADD-CCC7-47ED-A794-24AA353E27C4}" type="presOf" srcId="{72ECF850-6EA4-47B5-9583-410BC1FC4DBB}" destId="{42D1946F-39DC-4515-931A-322483269E40}" srcOrd="0" destOrd="0" presId="urn:microsoft.com/office/officeart/2005/8/layout/pyramid2"/>
    <dgm:cxn modelId="{A76C12F5-29CF-4157-8472-863A9D8AB4CC}" srcId="{72ECF850-6EA4-47B5-9583-410BC1FC4DBB}" destId="{FE6FCAD7-E2A9-4706-B683-CAA4E185B9C3}" srcOrd="0" destOrd="0" parTransId="{F53E339F-AC56-44BD-BA92-996D7F782BBB}" sibTransId="{D494F802-FDCC-4118-9CA2-F619C1A82C47}"/>
    <dgm:cxn modelId="{42C207FE-63BD-41E7-8E82-E4909D14D01B}" srcId="{72ECF850-6EA4-47B5-9583-410BC1FC4DBB}" destId="{732BAA28-34C0-4D08-B4B1-395CBF381268}" srcOrd="2" destOrd="0" parTransId="{E088B525-2196-4177-9F3F-68CA892E0753}" sibTransId="{9F5647C3-237C-44C5-941A-73EC78A76FE6}"/>
    <dgm:cxn modelId="{3198795A-228C-4AE3-9C42-0E65802C9ECD}" type="presParOf" srcId="{42D1946F-39DC-4515-931A-322483269E40}" destId="{7DFE6889-FD3C-4567-B0E8-50C51E05BF65}" srcOrd="0" destOrd="0" presId="urn:microsoft.com/office/officeart/2005/8/layout/pyramid2"/>
    <dgm:cxn modelId="{7E4DA7E3-56C3-42B1-AAB5-B5BC44E3429C}" type="presParOf" srcId="{42D1946F-39DC-4515-931A-322483269E40}" destId="{620C127B-E774-4A60-B112-865DC41AD95E}" srcOrd="1" destOrd="0" presId="urn:microsoft.com/office/officeart/2005/8/layout/pyramid2"/>
    <dgm:cxn modelId="{84A5097B-5C8B-4FB9-8BF6-27E2C0003820}" type="presParOf" srcId="{620C127B-E774-4A60-B112-865DC41AD95E}" destId="{9ADB3396-88C1-4A72-8CCA-3AFA72D32D16}" srcOrd="0" destOrd="0" presId="urn:microsoft.com/office/officeart/2005/8/layout/pyramid2"/>
    <dgm:cxn modelId="{89985D10-AC5C-4194-844E-AF6EEB951A1E}" type="presParOf" srcId="{620C127B-E774-4A60-B112-865DC41AD95E}" destId="{7E5FED6E-2D3D-412B-BFD4-0D6ABB5E99F1}" srcOrd="1" destOrd="0" presId="urn:microsoft.com/office/officeart/2005/8/layout/pyramid2"/>
    <dgm:cxn modelId="{165D59F4-4DBA-4B35-9597-7C9BF44E01A8}" type="presParOf" srcId="{620C127B-E774-4A60-B112-865DC41AD95E}" destId="{B5C06450-477A-4A62-8799-3333D2FC2C5E}" srcOrd="2" destOrd="0" presId="urn:microsoft.com/office/officeart/2005/8/layout/pyramid2"/>
    <dgm:cxn modelId="{B492DA63-53C9-497F-BC35-0AE8FE838955}" type="presParOf" srcId="{620C127B-E774-4A60-B112-865DC41AD95E}" destId="{400C3DE5-7C86-4A96-A7D5-035669474EEF}" srcOrd="3" destOrd="0" presId="urn:microsoft.com/office/officeart/2005/8/layout/pyramid2"/>
    <dgm:cxn modelId="{D146F40D-FA71-406A-AA94-560FF8E4DD3E}" type="presParOf" srcId="{620C127B-E774-4A60-B112-865DC41AD95E}" destId="{6BD3CD01-49CC-4E98-9196-4C4E2CE04D90}" srcOrd="4" destOrd="0" presId="urn:microsoft.com/office/officeart/2005/8/layout/pyramid2"/>
    <dgm:cxn modelId="{49CD942E-CF3A-4F92-A4BC-94D305E91C83}" type="presParOf" srcId="{620C127B-E774-4A60-B112-865DC41AD95E}" destId="{85C362E3-A619-4AE3-9B80-1C1A40F3B8DE}" srcOrd="5" destOrd="0" presId="urn:microsoft.com/office/officeart/2005/8/layout/pyramid2"/>
    <dgm:cxn modelId="{1264EFFD-F593-4B86-B908-EFA80D071DA5}" type="presParOf" srcId="{620C127B-E774-4A60-B112-865DC41AD95E}" destId="{70388827-4DA4-4539-AFD8-A90394E033B0}" srcOrd="6" destOrd="0" presId="urn:microsoft.com/office/officeart/2005/8/layout/pyramid2"/>
    <dgm:cxn modelId="{7EC32CA4-7188-4FDC-908E-6A0E585CBBED}" type="presParOf" srcId="{620C127B-E774-4A60-B112-865DC41AD95E}" destId="{3967EBCD-07D2-4C1E-BF83-4CA909EBA737}" srcOrd="7" destOrd="0" presId="urn:microsoft.com/office/officeart/2005/8/layout/pyramid2"/>
    <dgm:cxn modelId="{2D633522-CF68-4A0E-9288-5BE944612DB6}" type="presParOf" srcId="{620C127B-E774-4A60-B112-865DC41AD95E}" destId="{C2D89B2E-50F3-4BC3-972A-03F139BCAF6B}" srcOrd="8" destOrd="0" presId="urn:microsoft.com/office/officeart/2005/8/layout/pyramid2"/>
    <dgm:cxn modelId="{32D4B8D2-99B9-4CBA-B9D0-F20D7E8C3EB0}" type="presParOf" srcId="{620C127B-E774-4A60-B112-865DC41AD95E}" destId="{8B06F5C8-8563-4DBF-A33B-5FD81230FCBD}" srcOrd="9" destOrd="0" presId="urn:microsoft.com/office/officeart/2005/8/layout/pyramid2"/>
    <dgm:cxn modelId="{0100C279-81D8-4302-B6B3-7E4D40510B84}" type="presParOf" srcId="{620C127B-E774-4A60-B112-865DC41AD95E}" destId="{C6552624-64E9-4FD6-9968-7363C07460F7}" srcOrd="10" destOrd="0" presId="urn:microsoft.com/office/officeart/2005/8/layout/pyramid2"/>
    <dgm:cxn modelId="{E686EF00-0224-4308-B419-70D3ED83A1F8}" type="presParOf" srcId="{620C127B-E774-4A60-B112-865DC41AD95E}" destId="{88E8D452-4B6A-4F3F-969B-6FFA9D5BF2A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ECF850-6EA4-47B5-9583-410BC1FC4D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6FCAD7-E2A9-4706-B683-CAA4E185B9C3}">
      <dgm:prSet/>
      <dgm:spPr/>
      <dgm:t>
        <a:bodyPr/>
        <a:lstStyle/>
        <a:p>
          <a:r>
            <a:rPr lang="pt-PT" b="1" dirty="0" err="1"/>
            <a:t>Planeaamento</a:t>
          </a:r>
          <a:r>
            <a:rPr lang="pt-PT" b="1" dirty="0"/>
            <a:t> </a:t>
          </a:r>
          <a:endParaRPr lang="pt-PT" dirty="0"/>
        </a:p>
      </dgm:t>
    </dgm:pt>
    <dgm:pt modelId="{F53E339F-AC56-44BD-BA92-996D7F782BBB}" type="parTrans" cxnId="{A76C12F5-29CF-4157-8472-863A9D8AB4CC}">
      <dgm:prSet/>
      <dgm:spPr/>
      <dgm:t>
        <a:bodyPr/>
        <a:lstStyle/>
        <a:p>
          <a:endParaRPr lang="pt-PT"/>
        </a:p>
      </dgm:t>
    </dgm:pt>
    <dgm:pt modelId="{D494F802-FDCC-4118-9CA2-F619C1A82C47}" type="sibTrans" cxnId="{A76C12F5-29CF-4157-8472-863A9D8AB4CC}">
      <dgm:prSet/>
      <dgm:spPr/>
      <dgm:t>
        <a:bodyPr/>
        <a:lstStyle/>
        <a:p>
          <a:endParaRPr lang="pt-PT"/>
        </a:p>
      </dgm:t>
    </dgm:pt>
    <dgm:pt modelId="{00EB86F7-06A0-48B8-BD3E-1B59395C681F}">
      <dgm:prSet/>
      <dgm:spPr/>
      <dgm:t>
        <a:bodyPr/>
        <a:lstStyle/>
        <a:p>
          <a:r>
            <a:rPr lang="pt-PT" b="1"/>
            <a:t>Colecta de Dados </a:t>
          </a:r>
          <a:endParaRPr lang="pt-PT"/>
        </a:p>
      </dgm:t>
    </dgm:pt>
    <dgm:pt modelId="{FCEC3F7D-67C4-427B-908A-D4292974E347}" type="parTrans" cxnId="{C02712BD-670F-4B04-960C-5170F32B190F}">
      <dgm:prSet/>
      <dgm:spPr/>
      <dgm:t>
        <a:bodyPr/>
        <a:lstStyle/>
        <a:p>
          <a:endParaRPr lang="pt-PT"/>
        </a:p>
      </dgm:t>
    </dgm:pt>
    <dgm:pt modelId="{E17F730C-11DC-4E41-AB4A-380466E36A2A}" type="sibTrans" cxnId="{C02712BD-670F-4B04-960C-5170F32B190F}">
      <dgm:prSet/>
      <dgm:spPr/>
      <dgm:t>
        <a:bodyPr/>
        <a:lstStyle/>
        <a:p>
          <a:endParaRPr lang="pt-PT"/>
        </a:p>
      </dgm:t>
    </dgm:pt>
    <dgm:pt modelId="{732BAA28-34C0-4D08-B4B1-395CBF381268}">
      <dgm:prSet/>
      <dgm:spPr/>
      <dgm:t>
        <a:bodyPr/>
        <a:lstStyle/>
        <a:p>
          <a:r>
            <a:rPr lang="pt-PT" b="1"/>
            <a:t>Análise </a:t>
          </a:r>
          <a:endParaRPr lang="pt-PT"/>
        </a:p>
      </dgm:t>
    </dgm:pt>
    <dgm:pt modelId="{E088B525-2196-4177-9F3F-68CA892E0753}" type="parTrans" cxnId="{42C207FE-63BD-41E7-8E82-E4909D14D01B}">
      <dgm:prSet/>
      <dgm:spPr/>
      <dgm:t>
        <a:bodyPr/>
        <a:lstStyle/>
        <a:p>
          <a:endParaRPr lang="pt-PT"/>
        </a:p>
      </dgm:t>
    </dgm:pt>
    <dgm:pt modelId="{9F5647C3-237C-44C5-941A-73EC78A76FE6}" type="sibTrans" cxnId="{42C207FE-63BD-41E7-8E82-E4909D14D01B}">
      <dgm:prSet/>
      <dgm:spPr/>
      <dgm:t>
        <a:bodyPr/>
        <a:lstStyle/>
        <a:p>
          <a:endParaRPr lang="pt-PT"/>
        </a:p>
      </dgm:t>
    </dgm:pt>
    <dgm:pt modelId="{AD229E91-596A-4BEA-9310-27C52BBA5F76}">
      <dgm:prSet/>
      <dgm:spPr/>
      <dgm:t>
        <a:bodyPr/>
        <a:lstStyle/>
        <a:p>
          <a:r>
            <a:rPr lang="pt-PT" b="1"/>
            <a:t>Diagnose </a:t>
          </a:r>
          <a:endParaRPr lang="pt-PT"/>
        </a:p>
      </dgm:t>
    </dgm:pt>
    <dgm:pt modelId="{C9A14285-A953-4781-B986-B6AB278ABFF5}" type="parTrans" cxnId="{E078B980-93D3-4AEB-A967-9F81140C6F20}">
      <dgm:prSet/>
      <dgm:spPr/>
      <dgm:t>
        <a:bodyPr/>
        <a:lstStyle/>
        <a:p>
          <a:endParaRPr lang="pt-PT"/>
        </a:p>
      </dgm:t>
    </dgm:pt>
    <dgm:pt modelId="{49012253-F7BB-4C81-8B28-5B2DC28E967C}" type="sibTrans" cxnId="{E078B980-93D3-4AEB-A967-9F81140C6F20}">
      <dgm:prSet/>
      <dgm:spPr/>
      <dgm:t>
        <a:bodyPr/>
        <a:lstStyle/>
        <a:p>
          <a:endParaRPr lang="pt-PT"/>
        </a:p>
      </dgm:t>
    </dgm:pt>
    <dgm:pt modelId="{8838C21B-92C4-489A-8BF5-718695C84ED8}">
      <dgm:prSet/>
      <dgm:spPr/>
      <dgm:t>
        <a:bodyPr/>
        <a:lstStyle/>
        <a:p>
          <a:r>
            <a:rPr lang="pt-PT" b="1"/>
            <a:t>Relatório </a:t>
          </a:r>
          <a:endParaRPr lang="pt-PT"/>
        </a:p>
      </dgm:t>
    </dgm:pt>
    <dgm:pt modelId="{46EB303E-9839-4D3E-9610-C6D852435B07}" type="parTrans" cxnId="{5AE430DC-5659-4DBB-944B-3644BA003D68}">
      <dgm:prSet/>
      <dgm:spPr/>
      <dgm:t>
        <a:bodyPr/>
        <a:lstStyle/>
        <a:p>
          <a:endParaRPr lang="pt-PT"/>
        </a:p>
      </dgm:t>
    </dgm:pt>
    <dgm:pt modelId="{57B5D58D-FB8D-4AB7-8A6A-2032AF3EF627}" type="sibTrans" cxnId="{5AE430DC-5659-4DBB-944B-3644BA003D68}">
      <dgm:prSet/>
      <dgm:spPr/>
      <dgm:t>
        <a:bodyPr/>
        <a:lstStyle/>
        <a:p>
          <a:endParaRPr lang="pt-PT"/>
        </a:p>
      </dgm:t>
    </dgm:pt>
    <dgm:pt modelId="{88CE7634-DB55-42F8-9835-FCEADFAADB9C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t-PT" b="1" dirty="0">
              <a:solidFill>
                <a:schemeClr val="bg1"/>
              </a:solidFill>
            </a:rPr>
            <a:t>Validação</a:t>
          </a:r>
          <a:r>
            <a:rPr lang="pt-PT" dirty="0"/>
            <a:t>.</a:t>
          </a:r>
        </a:p>
      </dgm:t>
    </dgm:pt>
    <dgm:pt modelId="{F5C72F63-ECD4-4D8F-8B50-F99D413BC2C2}" type="parTrans" cxnId="{EC30ECBD-FF6F-4815-9BFB-946E080221A1}">
      <dgm:prSet/>
      <dgm:spPr/>
      <dgm:t>
        <a:bodyPr/>
        <a:lstStyle/>
        <a:p>
          <a:endParaRPr lang="pt-PT"/>
        </a:p>
      </dgm:t>
    </dgm:pt>
    <dgm:pt modelId="{FD868B51-1FF8-4A81-99ED-B70D5E8D7860}" type="sibTrans" cxnId="{EC30ECBD-FF6F-4815-9BFB-946E080221A1}">
      <dgm:prSet/>
      <dgm:spPr/>
      <dgm:t>
        <a:bodyPr/>
        <a:lstStyle/>
        <a:p>
          <a:endParaRPr lang="pt-PT"/>
        </a:p>
      </dgm:t>
    </dgm:pt>
    <dgm:pt modelId="{42D1946F-39DC-4515-931A-322483269E40}" type="pres">
      <dgm:prSet presAssocID="{72ECF850-6EA4-47B5-9583-410BC1FC4DBB}" presName="compositeShape" presStyleCnt="0">
        <dgm:presLayoutVars>
          <dgm:dir/>
          <dgm:resizeHandles/>
        </dgm:presLayoutVars>
      </dgm:prSet>
      <dgm:spPr/>
    </dgm:pt>
    <dgm:pt modelId="{7DFE6889-FD3C-4567-B0E8-50C51E05BF65}" type="pres">
      <dgm:prSet presAssocID="{72ECF850-6EA4-47B5-9583-410BC1FC4DBB}" presName="pyramid" presStyleLbl="node1" presStyleIdx="0" presStyleCnt="1"/>
      <dgm:spPr/>
    </dgm:pt>
    <dgm:pt modelId="{620C127B-E774-4A60-B112-865DC41AD95E}" type="pres">
      <dgm:prSet presAssocID="{72ECF850-6EA4-47B5-9583-410BC1FC4DBB}" presName="theList" presStyleCnt="0"/>
      <dgm:spPr/>
    </dgm:pt>
    <dgm:pt modelId="{9ADB3396-88C1-4A72-8CCA-3AFA72D32D16}" type="pres">
      <dgm:prSet presAssocID="{FE6FCAD7-E2A9-4706-B683-CAA4E185B9C3}" presName="aNode" presStyleLbl="fgAcc1" presStyleIdx="0" presStyleCnt="6">
        <dgm:presLayoutVars>
          <dgm:bulletEnabled val="1"/>
        </dgm:presLayoutVars>
      </dgm:prSet>
      <dgm:spPr/>
    </dgm:pt>
    <dgm:pt modelId="{7E5FED6E-2D3D-412B-BFD4-0D6ABB5E99F1}" type="pres">
      <dgm:prSet presAssocID="{FE6FCAD7-E2A9-4706-B683-CAA4E185B9C3}" presName="aSpace" presStyleCnt="0"/>
      <dgm:spPr/>
    </dgm:pt>
    <dgm:pt modelId="{B5C06450-477A-4A62-8799-3333D2FC2C5E}" type="pres">
      <dgm:prSet presAssocID="{00EB86F7-06A0-48B8-BD3E-1B59395C681F}" presName="aNode" presStyleLbl="fgAcc1" presStyleIdx="1" presStyleCnt="6">
        <dgm:presLayoutVars>
          <dgm:bulletEnabled val="1"/>
        </dgm:presLayoutVars>
      </dgm:prSet>
      <dgm:spPr/>
    </dgm:pt>
    <dgm:pt modelId="{400C3DE5-7C86-4A96-A7D5-035669474EEF}" type="pres">
      <dgm:prSet presAssocID="{00EB86F7-06A0-48B8-BD3E-1B59395C681F}" presName="aSpace" presStyleCnt="0"/>
      <dgm:spPr/>
    </dgm:pt>
    <dgm:pt modelId="{6BD3CD01-49CC-4E98-9196-4C4E2CE04D90}" type="pres">
      <dgm:prSet presAssocID="{732BAA28-34C0-4D08-B4B1-395CBF381268}" presName="aNode" presStyleLbl="fgAcc1" presStyleIdx="2" presStyleCnt="6">
        <dgm:presLayoutVars>
          <dgm:bulletEnabled val="1"/>
        </dgm:presLayoutVars>
      </dgm:prSet>
      <dgm:spPr/>
    </dgm:pt>
    <dgm:pt modelId="{85C362E3-A619-4AE3-9B80-1C1A40F3B8DE}" type="pres">
      <dgm:prSet presAssocID="{732BAA28-34C0-4D08-B4B1-395CBF381268}" presName="aSpace" presStyleCnt="0"/>
      <dgm:spPr/>
    </dgm:pt>
    <dgm:pt modelId="{70388827-4DA4-4539-AFD8-A90394E033B0}" type="pres">
      <dgm:prSet presAssocID="{AD229E91-596A-4BEA-9310-27C52BBA5F76}" presName="aNode" presStyleLbl="fgAcc1" presStyleIdx="3" presStyleCnt="6">
        <dgm:presLayoutVars>
          <dgm:bulletEnabled val="1"/>
        </dgm:presLayoutVars>
      </dgm:prSet>
      <dgm:spPr/>
    </dgm:pt>
    <dgm:pt modelId="{3967EBCD-07D2-4C1E-BF83-4CA909EBA737}" type="pres">
      <dgm:prSet presAssocID="{AD229E91-596A-4BEA-9310-27C52BBA5F76}" presName="aSpace" presStyleCnt="0"/>
      <dgm:spPr/>
    </dgm:pt>
    <dgm:pt modelId="{C2D89B2E-50F3-4BC3-972A-03F139BCAF6B}" type="pres">
      <dgm:prSet presAssocID="{8838C21B-92C4-489A-8BF5-718695C84ED8}" presName="aNode" presStyleLbl="fgAcc1" presStyleIdx="4" presStyleCnt="6">
        <dgm:presLayoutVars>
          <dgm:bulletEnabled val="1"/>
        </dgm:presLayoutVars>
      </dgm:prSet>
      <dgm:spPr/>
    </dgm:pt>
    <dgm:pt modelId="{8B06F5C8-8563-4DBF-A33B-5FD81230FCBD}" type="pres">
      <dgm:prSet presAssocID="{8838C21B-92C4-489A-8BF5-718695C84ED8}" presName="aSpace" presStyleCnt="0"/>
      <dgm:spPr/>
    </dgm:pt>
    <dgm:pt modelId="{C6552624-64E9-4FD6-9968-7363C07460F7}" type="pres">
      <dgm:prSet presAssocID="{88CE7634-DB55-42F8-9835-FCEADFAADB9C}" presName="aNode" presStyleLbl="fgAcc1" presStyleIdx="5" presStyleCnt="6">
        <dgm:presLayoutVars>
          <dgm:bulletEnabled val="1"/>
        </dgm:presLayoutVars>
      </dgm:prSet>
      <dgm:spPr/>
    </dgm:pt>
    <dgm:pt modelId="{88E8D452-4B6A-4F3F-969B-6FFA9D5BF2A8}" type="pres">
      <dgm:prSet presAssocID="{88CE7634-DB55-42F8-9835-FCEADFAADB9C}" presName="aSpace" presStyleCnt="0"/>
      <dgm:spPr/>
    </dgm:pt>
  </dgm:ptLst>
  <dgm:cxnLst>
    <dgm:cxn modelId="{85B4C601-0B76-41D7-B341-06BDDB6E2744}" type="presOf" srcId="{00EB86F7-06A0-48B8-BD3E-1B59395C681F}" destId="{B5C06450-477A-4A62-8799-3333D2FC2C5E}" srcOrd="0" destOrd="0" presId="urn:microsoft.com/office/officeart/2005/8/layout/pyramid2"/>
    <dgm:cxn modelId="{26DAD35C-1F4C-47C0-9C32-E82FBC76C956}" type="presOf" srcId="{AD229E91-596A-4BEA-9310-27C52BBA5F76}" destId="{70388827-4DA4-4539-AFD8-A90394E033B0}" srcOrd="0" destOrd="0" presId="urn:microsoft.com/office/officeart/2005/8/layout/pyramid2"/>
    <dgm:cxn modelId="{E522B55F-02D6-47ED-B906-45A0D1C22C23}" type="presOf" srcId="{FE6FCAD7-E2A9-4706-B683-CAA4E185B9C3}" destId="{9ADB3396-88C1-4A72-8CCA-3AFA72D32D16}" srcOrd="0" destOrd="0" presId="urn:microsoft.com/office/officeart/2005/8/layout/pyramid2"/>
    <dgm:cxn modelId="{7FC60D76-93C9-4F84-A7F9-87C65BFD4037}" type="presOf" srcId="{88CE7634-DB55-42F8-9835-FCEADFAADB9C}" destId="{C6552624-64E9-4FD6-9968-7363C07460F7}" srcOrd="0" destOrd="0" presId="urn:microsoft.com/office/officeart/2005/8/layout/pyramid2"/>
    <dgm:cxn modelId="{DC90367A-B14B-4FB1-983F-EBA50976507C}" type="presOf" srcId="{8838C21B-92C4-489A-8BF5-718695C84ED8}" destId="{C2D89B2E-50F3-4BC3-972A-03F139BCAF6B}" srcOrd="0" destOrd="0" presId="urn:microsoft.com/office/officeart/2005/8/layout/pyramid2"/>
    <dgm:cxn modelId="{E078B980-93D3-4AEB-A967-9F81140C6F20}" srcId="{72ECF850-6EA4-47B5-9583-410BC1FC4DBB}" destId="{AD229E91-596A-4BEA-9310-27C52BBA5F76}" srcOrd="3" destOrd="0" parTransId="{C9A14285-A953-4781-B986-B6AB278ABFF5}" sibTransId="{49012253-F7BB-4C81-8B28-5B2DC28E967C}"/>
    <dgm:cxn modelId="{C33EF398-B1BA-4098-9FC1-20E1AFCC9562}" type="presOf" srcId="{732BAA28-34C0-4D08-B4B1-395CBF381268}" destId="{6BD3CD01-49CC-4E98-9196-4C4E2CE04D90}" srcOrd="0" destOrd="0" presId="urn:microsoft.com/office/officeart/2005/8/layout/pyramid2"/>
    <dgm:cxn modelId="{C02712BD-670F-4B04-960C-5170F32B190F}" srcId="{72ECF850-6EA4-47B5-9583-410BC1FC4DBB}" destId="{00EB86F7-06A0-48B8-BD3E-1B59395C681F}" srcOrd="1" destOrd="0" parTransId="{FCEC3F7D-67C4-427B-908A-D4292974E347}" sibTransId="{E17F730C-11DC-4E41-AB4A-380466E36A2A}"/>
    <dgm:cxn modelId="{EC30ECBD-FF6F-4815-9BFB-946E080221A1}" srcId="{72ECF850-6EA4-47B5-9583-410BC1FC4DBB}" destId="{88CE7634-DB55-42F8-9835-FCEADFAADB9C}" srcOrd="5" destOrd="0" parTransId="{F5C72F63-ECD4-4D8F-8B50-F99D413BC2C2}" sibTransId="{FD868B51-1FF8-4A81-99ED-B70D5E8D7860}"/>
    <dgm:cxn modelId="{5AE430DC-5659-4DBB-944B-3644BA003D68}" srcId="{72ECF850-6EA4-47B5-9583-410BC1FC4DBB}" destId="{8838C21B-92C4-489A-8BF5-718695C84ED8}" srcOrd="4" destOrd="0" parTransId="{46EB303E-9839-4D3E-9610-C6D852435B07}" sibTransId="{57B5D58D-FB8D-4AB7-8A6A-2032AF3EF627}"/>
    <dgm:cxn modelId="{F8DDAADD-CCC7-47ED-A794-24AA353E27C4}" type="presOf" srcId="{72ECF850-6EA4-47B5-9583-410BC1FC4DBB}" destId="{42D1946F-39DC-4515-931A-322483269E40}" srcOrd="0" destOrd="0" presId="urn:microsoft.com/office/officeart/2005/8/layout/pyramid2"/>
    <dgm:cxn modelId="{A76C12F5-29CF-4157-8472-863A9D8AB4CC}" srcId="{72ECF850-6EA4-47B5-9583-410BC1FC4DBB}" destId="{FE6FCAD7-E2A9-4706-B683-CAA4E185B9C3}" srcOrd="0" destOrd="0" parTransId="{F53E339F-AC56-44BD-BA92-996D7F782BBB}" sibTransId="{D494F802-FDCC-4118-9CA2-F619C1A82C47}"/>
    <dgm:cxn modelId="{42C207FE-63BD-41E7-8E82-E4909D14D01B}" srcId="{72ECF850-6EA4-47B5-9583-410BC1FC4DBB}" destId="{732BAA28-34C0-4D08-B4B1-395CBF381268}" srcOrd="2" destOrd="0" parTransId="{E088B525-2196-4177-9F3F-68CA892E0753}" sibTransId="{9F5647C3-237C-44C5-941A-73EC78A76FE6}"/>
    <dgm:cxn modelId="{3198795A-228C-4AE3-9C42-0E65802C9ECD}" type="presParOf" srcId="{42D1946F-39DC-4515-931A-322483269E40}" destId="{7DFE6889-FD3C-4567-B0E8-50C51E05BF65}" srcOrd="0" destOrd="0" presId="urn:microsoft.com/office/officeart/2005/8/layout/pyramid2"/>
    <dgm:cxn modelId="{7E4DA7E3-56C3-42B1-AAB5-B5BC44E3429C}" type="presParOf" srcId="{42D1946F-39DC-4515-931A-322483269E40}" destId="{620C127B-E774-4A60-B112-865DC41AD95E}" srcOrd="1" destOrd="0" presId="urn:microsoft.com/office/officeart/2005/8/layout/pyramid2"/>
    <dgm:cxn modelId="{84A5097B-5C8B-4FB9-8BF6-27E2C0003820}" type="presParOf" srcId="{620C127B-E774-4A60-B112-865DC41AD95E}" destId="{9ADB3396-88C1-4A72-8CCA-3AFA72D32D16}" srcOrd="0" destOrd="0" presId="urn:microsoft.com/office/officeart/2005/8/layout/pyramid2"/>
    <dgm:cxn modelId="{89985D10-AC5C-4194-844E-AF6EEB951A1E}" type="presParOf" srcId="{620C127B-E774-4A60-B112-865DC41AD95E}" destId="{7E5FED6E-2D3D-412B-BFD4-0D6ABB5E99F1}" srcOrd="1" destOrd="0" presId="urn:microsoft.com/office/officeart/2005/8/layout/pyramid2"/>
    <dgm:cxn modelId="{165D59F4-4DBA-4B35-9597-7C9BF44E01A8}" type="presParOf" srcId="{620C127B-E774-4A60-B112-865DC41AD95E}" destId="{B5C06450-477A-4A62-8799-3333D2FC2C5E}" srcOrd="2" destOrd="0" presId="urn:microsoft.com/office/officeart/2005/8/layout/pyramid2"/>
    <dgm:cxn modelId="{B492DA63-53C9-497F-BC35-0AE8FE838955}" type="presParOf" srcId="{620C127B-E774-4A60-B112-865DC41AD95E}" destId="{400C3DE5-7C86-4A96-A7D5-035669474EEF}" srcOrd="3" destOrd="0" presId="urn:microsoft.com/office/officeart/2005/8/layout/pyramid2"/>
    <dgm:cxn modelId="{D146F40D-FA71-406A-AA94-560FF8E4DD3E}" type="presParOf" srcId="{620C127B-E774-4A60-B112-865DC41AD95E}" destId="{6BD3CD01-49CC-4E98-9196-4C4E2CE04D90}" srcOrd="4" destOrd="0" presId="urn:microsoft.com/office/officeart/2005/8/layout/pyramid2"/>
    <dgm:cxn modelId="{49CD942E-CF3A-4F92-A4BC-94D305E91C83}" type="presParOf" srcId="{620C127B-E774-4A60-B112-865DC41AD95E}" destId="{85C362E3-A619-4AE3-9B80-1C1A40F3B8DE}" srcOrd="5" destOrd="0" presId="urn:microsoft.com/office/officeart/2005/8/layout/pyramid2"/>
    <dgm:cxn modelId="{1264EFFD-F593-4B86-B908-EFA80D071DA5}" type="presParOf" srcId="{620C127B-E774-4A60-B112-865DC41AD95E}" destId="{70388827-4DA4-4539-AFD8-A90394E033B0}" srcOrd="6" destOrd="0" presId="urn:microsoft.com/office/officeart/2005/8/layout/pyramid2"/>
    <dgm:cxn modelId="{7EC32CA4-7188-4FDC-908E-6A0E585CBBED}" type="presParOf" srcId="{620C127B-E774-4A60-B112-865DC41AD95E}" destId="{3967EBCD-07D2-4C1E-BF83-4CA909EBA737}" srcOrd="7" destOrd="0" presId="urn:microsoft.com/office/officeart/2005/8/layout/pyramid2"/>
    <dgm:cxn modelId="{2D633522-CF68-4A0E-9288-5BE944612DB6}" type="presParOf" srcId="{620C127B-E774-4A60-B112-865DC41AD95E}" destId="{C2D89B2E-50F3-4BC3-972A-03F139BCAF6B}" srcOrd="8" destOrd="0" presId="urn:microsoft.com/office/officeart/2005/8/layout/pyramid2"/>
    <dgm:cxn modelId="{32D4B8D2-99B9-4CBA-B9D0-F20D7E8C3EB0}" type="presParOf" srcId="{620C127B-E774-4A60-B112-865DC41AD95E}" destId="{8B06F5C8-8563-4DBF-A33B-5FD81230FCBD}" srcOrd="9" destOrd="0" presId="urn:microsoft.com/office/officeart/2005/8/layout/pyramid2"/>
    <dgm:cxn modelId="{0100C279-81D8-4302-B6B3-7E4D40510B84}" type="presParOf" srcId="{620C127B-E774-4A60-B112-865DC41AD95E}" destId="{C6552624-64E9-4FD6-9968-7363C07460F7}" srcOrd="10" destOrd="0" presId="urn:microsoft.com/office/officeart/2005/8/layout/pyramid2"/>
    <dgm:cxn modelId="{E686EF00-0224-4308-B419-70D3ED83A1F8}" type="presParOf" srcId="{620C127B-E774-4A60-B112-865DC41AD95E}" destId="{88E8D452-4B6A-4F3F-969B-6FFA9D5BF2A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6E70E8-CE42-4020-A92F-F80465B020B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t-PT"/>
        </a:p>
      </dgm:t>
    </dgm:pt>
    <dgm:pt modelId="{09B581C0-E2AC-42BA-8CDB-EE401E8E18E6}">
      <dgm:prSet/>
      <dgm:spPr/>
      <dgm:t>
        <a:bodyPr/>
        <a:lstStyle/>
        <a:p>
          <a:r>
            <a:rPr lang="pt-PT"/>
            <a:t>Abordagens Quantiativas</a:t>
          </a:r>
        </a:p>
      </dgm:t>
    </dgm:pt>
    <dgm:pt modelId="{7CCEA774-F438-4B34-B437-28294C36DB41}" type="parTrans" cxnId="{322D6562-792A-4952-A957-4B45D5BA8CE1}">
      <dgm:prSet/>
      <dgm:spPr/>
      <dgm:t>
        <a:bodyPr/>
        <a:lstStyle/>
        <a:p>
          <a:endParaRPr lang="pt-PT"/>
        </a:p>
      </dgm:t>
    </dgm:pt>
    <dgm:pt modelId="{7E7B5B4F-D13C-4843-BC9A-171667BD671F}" type="sibTrans" cxnId="{322D6562-792A-4952-A957-4B45D5BA8CE1}">
      <dgm:prSet/>
      <dgm:spPr/>
      <dgm:t>
        <a:bodyPr/>
        <a:lstStyle/>
        <a:p>
          <a:endParaRPr lang="pt-PT"/>
        </a:p>
      </dgm:t>
    </dgm:pt>
    <dgm:pt modelId="{EC0A9804-2CEE-4C4F-BBD2-1E9D09BD27F4}">
      <dgm:prSet/>
      <dgm:spPr/>
      <dgm:t>
        <a:bodyPr/>
        <a:lstStyle/>
        <a:p>
          <a:r>
            <a:rPr lang="pt-PT"/>
            <a:t>Abordagens Qualitativas</a:t>
          </a:r>
        </a:p>
      </dgm:t>
    </dgm:pt>
    <dgm:pt modelId="{85D2ECCA-E623-4991-A2F0-40EA8CDEAD8C}" type="parTrans" cxnId="{56F0D850-779E-4129-BD0C-5420654C0709}">
      <dgm:prSet/>
      <dgm:spPr/>
      <dgm:t>
        <a:bodyPr/>
        <a:lstStyle/>
        <a:p>
          <a:endParaRPr lang="pt-PT"/>
        </a:p>
      </dgm:t>
    </dgm:pt>
    <dgm:pt modelId="{37863C80-BBA1-49DE-AFF9-5C4DFB34F489}" type="sibTrans" cxnId="{56F0D850-779E-4129-BD0C-5420654C0709}">
      <dgm:prSet/>
      <dgm:spPr/>
      <dgm:t>
        <a:bodyPr/>
        <a:lstStyle/>
        <a:p>
          <a:endParaRPr lang="pt-PT"/>
        </a:p>
      </dgm:t>
    </dgm:pt>
    <dgm:pt modelId="{1EBACFFF-0850-42A6-8E02-E39A4A8A5ECF}">
      <dgm:prSet/>
      <dgm:spPr/>
      <dgm:t>
        <a:bodyPr/>
        <a:lstStyle/>
        <a:p>
          <a:r>
            <a:rPr lang="pt-PT"/>
            <a:t>E abordagens Mistas .</a:t>
          </a:r>
        </a:p>
      </dgm:t>
    </dgm:pt>
    <dgm:pt modelId="{5D258C14-A556-4D85-8AFC-451D1AB9B6A5}" type="parTrans" cxnId="{C46A1AF2-CD77-4122-9B4C-C469E3E09BEA}">
      <dgm:prSet/>
      <dgm:spPr/>
      <dgm:t>
        <a:bodyPr/>
        <a:lstStyle/>
        <a:p>
          <a:endParaRPr lang="pt-PT"/>
        </a:p>
      </dgm:t>
    </dgm:pt>
    <dgm:pt modelId="{3B84887D-4BFE-4A1C-B0EB-F662F1748C18}" type="sibTrans" cxnId="{C46A1AF2-CD77-4122-9B4C-C469E3E09BEA}">
      <dgm:prSet/>
      <dgm:spPr/>
      <dgm:t>
        <a:bodyPr/>
        <a:lstStyle/>
        <a:p>
          <a:endParaRPr lang="pt-PT"/>
        </a:p>
      </dgm:t>
    </dgm:pt>
    <dgm:pt modelId="{D8A50B1D-2B3F-45F4-97C1-4117F9DFE763}" type="pres">
      <dgm:prSet presAssocID="{B86E70E8-CE42-4020-A92F-F80465B020B2}" presName="Name0" presStyleCnt="0">
        <dgm:presLayoutVars>
          <dgm:dir/>
          <dgm:resizeHandles val="exact"/>
        </dgm:presLayoutVars>
      </dgm:prSet>
      <dgm:spPr/>
    </dgm:pt>
    <dgm:pt modelId="{BCF13861-E2ED-41E3-8A75-6159C1A7AA6A}" type="pres">
      <dgm:prSet presAssocID="{09B581C0-E2AC-42BA-8CDB-EE401E8E18E6}" presName="node" presStyleLbl="node1" presStyleIdx="0" presStyleCnt="3">
        <dgm:presLayoutVars>
          <dgm:bulletEnabled val="1"/>
        </dgm:presLayoutVars>
      </dgm:prSet>
      <dgm:spPr/>
    </dgm:pt>
    <dgm:pt modelId="{9ABBAACB-BFDB-4F6F-84B9-AAF721A5DCE8}" type="pres">
      <dgm:prSet presAssocID="{7E7B5B4F-D13C-4843-BC9A-171667BD671F}" presName="sibTrans" presStyleLbl="sibTrans2D1" presStyleIdx="0" presStyleCnt="2"/>
      <dgm:spPr/>
    </dgm:pt>
    <dgm:pt modelId="{13D3525E-1F83-4BE7-AABA-4117F9BEA44E}" type="pres">
      <dgm:prSet presAssocID="{7E7B5B4F-D13C-4843-BC9A-171667BD671F}" presName="connectorText" presStyleLbl="sibTrans2D1" presStyleIdx="0" presStyleCnt="2"/>
      <dgm:spPr/>
    </dgm:pt>
    <dgm:pt modelId="{CC231015-83C4-4035-947F-0A181988E038}" type="pres">
      <dgm:prSet presAssocID="{EC0A9804-2CEE-4C4F-BBD2-1E9D09BD27F4}" presName="node" presStyleLbl="node1" presStyleIdx="1" presStyleCnt="3">
        <dgm:presLayoutVars>
          <dgm:bulletEnabled val="1"/>
        </dgm:presLayoutVars>
      </dgm:prSet>
      <dgm:spPr/>
    </dgm:pt>
    <dgm:pt modelId="{56A8F676-9A0E-4C5F-BE23-8AD0BE51795F}" type="pres">
      <dgm:prSet presAssocID="{37863C80-BBA1-49DE-AFF9-5C4DFB34F489}" presName="sibTrans" presStyleLbl="sibTrans2D1" presStyleIdx="1" presStyleCnt="2"/>
      <dgm:spPr/>
    </dgm:pt>
    <dgm:pt modelId="{CF9FC237-57D2-43E2-992B-E58FB9E78A52}" type="pres">
      <dgm:prSet presAssocID="{37863C80-BBA1-49DE-AFF9-5C4DFB34F489}" presName="connectorText" presStyleLbl="sibTrans2D1" presStyleIdx="1" presStyleCnt="2"/>
      <dgm:spPr/>
    </dgm:pt>
    <dgm:pt modelId="{9A2A4FB2-CEC3-41C1-B785-49D801AC4FD2}" type="pres">
      <dgm:prSet presAssocID="{1EBACFFF-0850-42A6-8E02-E39A4A8A5ECF}" presName="node" presStyleLbl="node1" presStyleIdx="2" presStyleCnt="3">
        <dgm:presLayoutVars>
          <dgm:bulletEnabled val="1"/>
        </dgm:presLayoutVars>
      </dgm:prSet>
      <dgm:spPr/>
    </dgm:pt>
  </dgm:ptLst>
  <dgm:cxnLst>
    <dgm:cxn modelId="{27414E61-4820-409E-9276-C70B8A5885EF}" type="presOf" srcId="{09B581C0-E2AC-42BA-8CDB-EE401E8E18E6}" destId="{BCF13861-E2ED-41E3-8A75-6159C1A7AA6A}" srcOrd="0" destOrd="0" presId="urn:microsoft.com/office/officeart/2005/8/layout/process1"/>
    <dgm:cxn modelId="{322D6562-792A-4952-A957-4B45D5BA8CE1}" srcId="{B86E70E8-CE42-4020-A92F-F80465B020B2}" destId="{09B581C0-E2AC-42BA-8CDB-EE401E8E18E6}" srcOrd="0" destOrd="0" parTransId="{7CCEA774-F438-4B34-B437-28294C36DB41}" sibTransId="{7E7B5B4F-D13C-4843-BC9A-171667BD671F}"/>
    <dgm:cxn modelId="{56F0D850-779E-4129-BD0C-5420654C0709}" srcId="{B86E70E8-CE42-4020-A92F-F80465B020B2}" destId="{EC0A9804-2CEE-4C4F-BBD2-1E9D09BD27F4}" srcOrd="1" destOrd="0" parTransId="{85D2ECCA-E623-4991-A2F0-40EA8CDEAD8C}" sibTransId="{37863C80-BBA1-49DE-AFF9-5C4DFB34F489}"/>
    <dgm:cxn modelId="{F589D057-A6E0-4453-955B-DE7D219A26F2}" type="presOf" srcId="{1EBACFFF-0850-42A6-8E02-E39A4A8A5ECF}" destId="{9A2A4FB2-CEC3-41C1-B785-49D801AC4FD2}" srcOrd="0" destOrd="0" presId="urn:microsoft.com/office/officeart/2005/8/layout/process1"/>
    <dgm:cxn modelId="{1AF6F098-FB08-4DE5-8052-20F689BD6175}" type="presOf" srcId="{37863C80-BBA1-49DE-AFF9-5C4DFB34F489}" destId="{CF9FC237-57D2-43E2-992B-E58FB9E78A52}" srcOrd="1" destOrd="0" presId="urn:microsoft.com/office/officeart/2005/8/layout/process1"/>
    <dgm:cxn modelId="{EB4C3F99-AA20-479C-A313-58442DE3C88D}" type="presOf" srcId="{7E7B5B4F-D13C-4843-BC9A-171667BD671F}" destId="{13D3525E-1F83-4BE7-AABA-4117F9BEA44E}" srcOrd="1" destOrd="0" presId="urn:microsoft.com/office/officeart/2005/8/layout/process1"/>
    <dgm:cxn modelId="{DFB287A9-C43F-40F6-BCB0-83D7601A59D0}" type="presOf" srcId="{37863C80-BBA1-49DE-AFF9-5C4DFB34F489}" destId="{56A8F676-9A0E-4C5F-BE23-8AD0BE51795F}" srcOrd="0" destOrd="0" presId="urn:microsoft.com/office/officeart/2005/8/layout/process1"/>
    <dgm:cxn modelId="{BF5428B6-C4F0-49A3-982A-0F624C2010A0}" type="presOf" srcId="{EC0A9804-2CEE-4C4F-BBD2-1E9D09BD27F4}" destId="{CC231015-83C4-4035-947F-0A181988E038}" srcOrd="0" destOrd="0" presId="urn:microsoft.com/office/officeart/2005/8/layout/process1"/>
    <dgm:cxn modelId="{209EFEE7-9C0D-4770-849B-22A6323920B7}" type="presOf" srcId="{7E7B5B4F-D13C-4843-BC9A-171667BD671F}" destId="{9ABBAACB-BFDB-4F6F-84B9-AAF721A5DCE8}" srcOrd="0" destOrd="0" presId="urn:microsoft.com/office/officeart/2005/8/layout/process1"/>
    <dgm:cxn modelId="{A0E4C0EF-50A9-4FE3-8C3F-42A2214A3250}" type="presOf" srcId="{B86E70E8-CE42-4020-A92F-F80465B020B2}" destId="{D8A50B1D-2B3F-45F4-97C1-4117F9DFE763}" srcOrd="0" destOrd="0" presId="urn:microsoft.com/office/officeart/2005/8/layout/process1"/>
    <dgm:cxn modelId="{C46A1AF2-CD77-4122-9B4C-C469E3E09BEA}" srcId="{B86E70E8-CE42-4020-A92F-F80465B020B2}" destId="{1EBACFFF-0850-42A6-8E02-E39A4A8A5ECF}" srcOrd="2" destOrd="0" parTransId="{5D258C14-A556-4D85-8AFC-451D1AB9B6A5}" sibTransId="{3B84887D-4BFE-4A1C-B0EB-F662F1748C18}"/>
    <dgm:cxn modelId="{B9B5C1EF-5BB2-46BD-9E0B-D5EF326B9436}" type="presParOf" srcId="{D8A50B1D-2B3F-45F4-97C1-4117F9DFE763}" destId="{BCF13861-E2ED-41E3-8A75-6159C1A7AA6A}" srcOrd="0" destOrd="0" presId="urn:microsoft.com/office/officeart/2005/8/layout/process1"/>
    <dgm:cxn modelId="{AB9036B1-4A1C-4A8A-9A69-3F2C43D61E42}" type="presParOf" srcId="{D8A50B1D-2B3F-45F4-97C1-4117F9DFE763}" destId="{9ABBAACB-BFDB-4F6F-84B9-AAF721A5DCE8}" srcOrd="1" destOrd="0" presId="urn:microsoft.com/office/officeart/2005/8/layout/process1"/>
    <dgm:cxn modelId="{08562585-E812-44C4-868B-8AE1B872DDFC}" type="presParOf" srcId="{9ABBAACB-BFDB-4F6F-84B9-AAF721A5DCE8}" destId="{13D3525E-1F83-4BE7-AABA-4117F9BEA44E}" srcOrd="0" destOrd="0" presId="urn:microsoft.com/office/officeart/2005/8/layout/process1"/>
    <dgm:cxn modelId="{A3A673AC-B3E1-4E4D-A761-301E979E1FE8}" type="presParOf" srcId="{D8A50B1D-2B3F-45F4-97C1-4117F9DFE763}" destId="{CC231015-83C4-4035-947F-0A181988E038}" srcOrd="2" destOrd="0" presId="urn:microsoft.com/office/officeart/2005/8/layout/process1"/>
    <dgm:cxn modelId="{A85BD5BC-3C25-4582-AC03-EEA7BEA313D8}" type="presParOf" srcId="{D8A50B1D-2B3F-45F4-97C1-4117F9DFE763}" destId="{56A8F676-9A0E-4C5F-BE23-8AD0BE51795F}" srcOrd="3" destOrd="0" presId="urn:microsoft.com/office/officeart/2005/8/layout/process1"/>
    <dgm:cxn modelId="{8B34A9F9-29A3-47B7-900F-3B53DDD99B82}" type="presParOf" srcId="{56A8F676-9A0E-4C5F-BE23-8AD0BE51795F}" destId="{CF9FC237-57D2-43E2-992B-E58FB9E78A52}" srcOrd="0" destOrd="0" presId="urn:microsoft.com/office/officeart/2005/8/layout/process1"/>
    <dgm:cxn modelId="{2192E9C8-C361-4CDD-AD51-6541FE7BA6A5}" type="presParOf" srcId="{D8A50B1D-2B3F-45F4-97C1-4117F9DFE763}" destId="{9A2A4FB2-CEC3-41C1-B785-49D801AC4F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6E70E8-CE42-4020-A92F-F80465B020B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t-PT"/>
        </a:p>
      </dgm:t>
    </dgm:pt>
    <dgm:pt modelId="{09B581C0-E2AC-42BA-8CDB-EE401E8E18E6}">
      <dgm:prSet/>
      <dgm:spPr/>
      <dgm:t>
        <a:bodyPr/>
        <a:lstStyle/>
        <a:p>
          <a:r>
            <a:rPr lang="pt-PT"/>
            <a:t>Abordagens Quantiativas</a:t>
          </a:r>
        </a:p>
      </dgm:t>
    </dgm:pt>
    <dgm:pt modelId="{7CCEA774-F438-4B34-B437-28294C36DB41}" type="parTrans" cxnId="{322D6562-792A-4952-A957-4B45D5BA8CE1}">
      <dgm:prSet/>
      <dgm:spPr/>
      <dgm:t>
        <a:bodyPr/>
        <a:lstStyle/>
        <a:p>
          <a:endParaRPr lang="pt-PT"/>
        </a:p>
      </dgm:t>
    </dgm:pt>
    <dgm:pt modelId="{7E7B5B4F-D13C-4843-BC9A-171667BD671F}" type="sibTrans" cxnId="{322D6562-792A-4952-A957-4B45D5BA8CE1}">
      <dgm:prSet/>
      <dgm:spPr/>
      <dgm:t>
        <a:bodyPr/>
        <a:lstStyle/>
        <a:p>
          <a:endParaRPr lang="pt-PT"/>
        </a:p>
      </dgm:t>
    </dgm:pt>
    <dgm:pt modelId="{EC0A9804-2CEE-4C4F-BBD2-1E9D09BD27F4}">
      <dgm:prSet/>
      <dgm:spPr/>
      <dgm:t>
        <a:bodyPr/>
        <a:lstStyle/>
        <a:p>
          <a:r>
            <a:rPr lang="pt-PT"/>
            <a:t>Abordagens Qualitativas</a:t>
          </a:r>
        </a:p>
      </dgm:t>
    </dgm:pt>
    <dgm:pt modelId="{85D2ECCA-E623-4991-A2F0-40EA8CDEAD8C}" type="parTrans" cxnId="{56F0D850-779E-4129-BD0C-5420654C0709}">
      <dgm:prSet/>
      <dgm:spPr/>
      <dgm:t>
        <a:bodyPr/>
        <a:lstStyle/>
        <a:p>
          <a:endParaRPr lang="pt-PT"/>
        </a:p>
      </dgm:t>
    </dgm:pt>
    <dgm:pt modelId="{37863C80-BBA1-49DE-AFF9-5C4DFB34F489}" type="sibTrans" cxnId="{56F0D850-779E-4129-BD0C-5420654C0709}">
      <dgm:prSet/>
      <dgm:spPr/>
      <dgm:t>
        <a:bodyPr/>
        <a:lstStyle/>
        <a:p>
          <a:endParaRPr lang="pt-PT"/>
        </a:p>
      </dgm:t>
    </dgm:pt>
    <dgm:pt modelId="{1EBACFFF-0850-42A6-8E02-E39A4A8A5ECF}">
      <dgm:prSet/>
      <dgm:spPr/>
      <dgm:t>
        <a:bodyPr/>
        <a:lstStyle/>
        <a:p>
          <a:r>
            <a:rPr lang="pt-PT"/>
            <a:t>E abordagens Mistas .</a:t>
          </a:r>
        </a:p>
      </dgm:t>
    </dgm:pt>
    <dgm:pt modelId="{5D258C14-A556-4D85-8AFC-451D1AB9B6A5}" type="parTrans" cxnId="{C46A1AF2-CD77-4122-9B4C-C469E3E09BEA}">
      <dgm:prSet/>
      <dgm:spPr/>
      <dgm:t>
        <a:bodyPr/>
        <a:lstStyle/>
        <a:p>
          <a:endParaRPr lang="pt-PT"/>
        </a:p>
      </dgm:t>
    </dgm:pt>
    <dgm:pt modelId="{3B84887D-4BFE-4A1C-B0EB-F662F1748C18}" type="sibTrans" cxnId="{C46A1AF2-CD77-4122-9B4C-C469E3E09BEA}">
      <dgm:prSet/>
      <dgm:spPr/>
      <dgm:t>
        <a:bodyPr/>
        <a:lstStyle/>
        <a:p>
          <a:endParaRPr lang="pt-PT"/>
        </a:p>
      </dgm:t>
    </dgm:pt>
    <dgm:pt modelId="{D8A50B1D-2B3F-45F4-97C1-4117F9DFE763}" type="pres">
      <dgm:prSet presAssocID="{B86E70E8-CE42-4020-A92F-F80465B020B2}" presName="Name0" presStyleCnt="0">
        <dgm:presLayoutVars>
          <dgm:dir/>
          <dgm:resizeHandles val="exact"/>
        </dgm:presLayoutVars>
      </dgm:prSet>
      <dgm:spPr/>
    </dgm:pt>
    <dgm:pt modelId="{BCF13861-E2ED-41E3-8A75-6159C1A7AA6A}" type="pres">
      <dgm:prSet presAssocID="{09B581C0-E2AC-42BA-8CDB-EE401E8E18E6}" presName="node" presStyleLbl="node1" presStyleIdx="0" presStyleCnt="3">
        <dgm:presLayoutVars>
          <dgm:bulletEnabled val="1"/>
        </dgm:presLayoutVars>
      </dgm:prSet>
      <dgm:spPr/>
    </dgm:pt>
    <dgm:pt modelId="{9ABBAACB-BFDB-4F6F-84B9-AAF721A5DCE8}" type="pres">
      <dgm:prSet presAssocID="{7E7B5B4F-D13C-4843-BC9A-171667BD671F}" presName="sibTrans" presStyleLbl="sibTrans2D1" presStyleIdx="0" presStyleCnt="2"/>
      <dgm:spPr/>
    </dgm:pt>
    <dgm:pt modelId="{13D3525E-1F83-4BE7-AABA-4117F9BEA44E}" type="pres">
      <dgm:prSet presAssocID="{7E7B5B4F-D13C-4843-BC9A-171667BD671F}" presName="connectorText" presStyleLbl="sibTrans2D1" presStyleIdx="0" presStyleCnt="2"/>
      <dgm:spPr/>
    </dgm:pt>
    <dgm:pt modelId="{CC231015-83C4-4035-947F-0A181988E038}" type="pres">
      <dgm:prSet presAssocID="{EC0A9804-2CEE-4C4F-BBD2-1E9D09BD27F4}" presName="node" presStyleLbl="node1" presStyleIdx="1" presStyleCnt="3">
        <dgm:presLayoutVars>
          <dgm:bulletEnabled val="1"/>
        </dgm:presLayoutVars>
      </dgm:prSet>
      <dgm:spPr/>
    </dgm:pt>
    <dgm:pt modelId="{56A8F676-9A0E-4C5F-BE23-8AD0BE51795F}" type="pres">
      <dgm:prSet presAssocID="{37863C80-BBA1-49DE-AFF9-5C4DFB34F489}" presName="sibTrans" presStyleLbl="sibTrans2D1" presStyleIdx="1" presStyleCnt="2"/>
      <dgm:spPr/>
    </dgm:pt>
    <dgm:pt modelId="{CF9FC237-57D2-43E2-992B-E58FB9E78A52}" type="pres">
      <dgm:prSet presAssocID="{37863C80-BBA1-49DE-AFF9-5C4DFB34F489}" presName="connectorText" presStyleLbl="sibTrans2D1" presStyleIdx="1" presStyleCnt="2"/>
      <dgm:spPr/>
    </dgm:pt>
    <dgm:pt modelId="{9A2A4FB2-CEC3-41C1-B785-49D801AC4FD2}" type="pres">
      <dgm:prSet presAssocID="{1EBACFFF-0850-42A6-8E02-E39A4A8A5ECF}" presName="node" presStyleLbl="node1" presStyleIdx="2" presStyleCnt="3">
        <dgm:presLayoutVars>
          <dgm:bulletEnabled val="1"/>
        </dgm:presLayoutVars>
      </dgm:prSet>
      <dgm:spPr/>
    </dgm:pt>
  </dgm:ptLst>
  <dgm:cxnLst>
    <dgm:cxn modelId="{27414E61-4820-409E-9276-C70B8A5885EF}" type="presOf" srcId="{09B581C0-E2AC-42BA-8CDB-EE401E8E18E6}" destId="{BCF13861-E2ED-41E3-8A75-6159C1A7AA6A}" srcOrd="0" destOrd="0" presId="urn:microsoft.com/office/officeart/2005/8/layout/process1"/>
    <dgm:cxn modelId="{322D6562-792A-4952-A957-4B45D5BA8CE1}" srcId="{B86E70E8-CE42-4020-A92F-F80465B020B2}" destId="{09B581C0-E2AC-42BA-8CDB-EE401E8E18E6}" srcOrd="0" destOrd="0" parTransId="{7CCEA774-F438-4B34-B437-28294C36DB41}" sibTransId="{7E7B5B4F-D13C-4843-BC9A-171667BD671F}"/>
    <dgm:cxn modelId="{56F0D850-779E-4129-BD0C-5420654C0709}" srcId="{B86E70E8-CE42-4020-A92F-F80465B020B2}" destId="{EC0A9804-2CEE-4C4F-BBD2-1E9D09BD27F4}" srcOrd="1" destOrd="0" parTransId="{85D2ECCA-E623-4991-A2F0-40EA8CDEAD8C}" sibTransId="{37863C80-BBA1-49DE-AFF9-5C4DFB34F489}"/>
    <dgm:cxn modelId="{F589D057-A6E0-4453-955B-DE7D219A26F2}" type="presOf" srcId="{1EBACFFF-0850-42A6-8E02-E39A4A8A5ECF}" destId="{9A2A4FB2-CEC3-41C1-B785-49D801AC4FD2}" srcOrd="0" destOrd="0" presId="urn:microsoft.com/office/officeart/2005/8/layout/process1"/>
    <dgm:cxn modelId="{1AF6F098-FB08-4DE5-8052-20F689BD6175}" type="presOf" srcId="{37863C80-BBA1-49DE-AFF9-5C4DFB34F489}" destId="{CF9FC237-57D2-43E2-992B-E58FB9E78A52}" srcOrd="1" destOrd="0" presId="urn:microsoft.com/office/officeart/2005/8/layout/process1"/>
    <dgm:cxn modelId="{EB4C3F99-AA20-479C-A313-58442DE3C88D}" type="presOf" srcId="{7E7B5B4F-D13C-4843-BC9A-171667BD671F}" destId="{13D3525E-1F83-4BE7-AABA-4117F9BEA44E}" srcOrd="1" destOrd="0" presId="urn:microsoft.com/office/officeart/2005/8/layout/process1"/>
    <dgm:cxn modelId="{DFB287A9-C43F-40F6-BCB0-83D7601A59D0}" type="presOf" srcId="{37863C80-BBA1-49DE-AFF9-5C4DFB34F489}" destId="{56A8F676-9A0E-4C5F-BE23-8AD0BE51795F}" srcOrd="0" destOrd="0" presId="urn:microsoft.com/office/officeart/2005/8/layout/process1"/>
    <dgm:cxn modelId="{BF5428B6-C4F0-49A3-982A-0F624C2010A0}" type="presOf" srcId="{EC0A9804-2CEE-4C4F-BBD2-1E9D09BD27F4}" destId="{CC231015-83C4-4035-947F-0A181988E038}" srcOrd="0" destOrd="0" presId="urn:microsoft.com/office/officeart/2005/8/layout/process1"/>
    <dgm:cxn modelId="{209EFEE7-9C0D-4770-849B-22A6323920B7}" type="presOf" srcId="{7E7B5B4F-D13C-4843-BC9A-171667BD671F}" destId="{9ABBAACB-BFDB-4F6F-84B9-AAF721A5DCE8}" srcOrd="0" destOrd="0" presId="urn:microsoft.com/office/officeart/2005/8/layout/process1"/>
    <dgm:cxn modelId="{A0E4C0EF-50A9-4FE3-8C3F-42A2214A3250}" type="presOf" srcId="{B86E70E8-CE42-4020-A92F-F80465B020B2}" destId="{D8A50B1D-2B3F-45F4-97C1-4117F9DFE763}" srcOrd="0" destOrd="0" presId="urn:microsoft.com/office/officeart/2005/8/layout/process1"/>
    <dgm:cxn modelId="{C46A1AF2-CD77-4122-9B4C-C469E3E09BEA}" srcId="{B86E70E8-CE42-4020-A92F-F80465B020B2}" destId="{1EBACFFF-0850-42A6-8E02-E39A4A8A5ECF}" srcOrd="2" destOrd="0" parTransId="{5D258C14-A556-4D85-8AFC-451D1AB9B6A5}" sibTransId="{3B84887D-4BFE-4A1C-B0EB-F662F1748C18}"/>
    <dgm:cxn modelId="{B9B5C1EF-5BB2-46BD-9E0B-D5EF326B9436}" type="presParOf" srcId="{D8A50B1D-2B3F-45F4-97C1-4117F9DFE763}" destId="{BCF13861-E2ED-41E3-8A75-6159C1A7AA6A}" srcOrd="0" destOrd="0" presId="urn:microsoft.com/office/officeart/2005/8/layout/process1"/>
    <dgm:cxn modelId="{AB9036B1-4A1C-4A8A-9A69-3F2C43D61E42}" type="presParOf" srcId="{D8A50B1D-2B3F-45F4-97C1-4117F9DFE763}" destId="{9ABBAACB-BFDB-4F6F-84B9-AAF721A5DCE8}" srcOrd="1" destOrd="0" presId="urn:microsoft.com/office/officeart/2005/8/layout/process1"/>
    <dgm:cxn modelId="{08562585-E812-44C4-868B-8AE1B872DDFC}" type="presParOf" srcId="{9ABBAACB-BFDB-4F6F-84B9-AAF721A5DCE8}" destId="{13D3525E-1F83-4BE7-AABA-4117F9BEA44E}" srcOrd="0" destOrd="0" presId="urn:microsoft.com/office/officeart/2005/8/layout/process1"/>
    <dgm:cxn modelId="{A3A673AC-B3E1-4E4D-A761-301E979E1FE8}" type="presParOf" srcId="{D8A50B1D-2B3F-45F4-97C1-4117F9DFE763}" destId="{CC231015-83C4-4035-947F-0A181988E038}" srcOrd="2" destOrd="0" presId="urn:microsoft.com/office/officeart/2005/8/layout/process1"/>
    <dgm:cxn modelId="{A85BD5BC-3C25-4582-AC03-EEA7BEA313D8}" type="presParOf" srcId="{D8A50B1D-2B3F-45F4-97C1-4117F9DFE763}" destId="{56A8F676-9A0E-4C5F-BE23-8AD0BE51795F}" srcOrd="3" destOrd="0" presId="urn:microsoft.com/office/officeart/2005/8/layout/process1"/>
    <dgm:cxn modelId="{8B34A9F9-29A3-47B7-900F-3B53DDD99B82}" type="presParOf" srcId="{56A8F676-9A0E-4C5F-BE23-8AD0BE51795F}" destId="{CF9FC237-57D2-43E2-992B-E58FB9E78A52}" srcOrd="0" destOrd="0" presId="urn:microsoft.com/office/officeart/2005/8/layout/process1"/>
    <dgm:cxn modelId="{2192E9C8-C361-4CDD-AD51-6541FE7BA6A5}" type="presParOf" srcId="{D8A50B1D-2B3F-45F4-97C1-4117F9DFE763}" destId="{9A2A4FB2-CEC3-41C1-B785-49D801AC4F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6889-FD3C-4567-B0E8-50C51E05BF65}">
      <dsp:nvSpPr>
        <dsp:cNvPr id="0" name=""/>
        <dsp:cNvSpPr/>
      </dsp:nvSpPr>
      <dsp:spPr>
        <a:xfrm>
          <a:off x="647699" y="0"/>
          <a:ext cx="3522689" cy="35226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3396-88C1-4A72-8CCA-3AFA72D32D16}">
      <dsp:nvSpPr>
        <dsp:cNvPr id="0" name=""/>
        <dsp:cNvSpPr/>
      </dsp:nvSpPr>
      <dsp:spPr>
        <a:xfrm>
          <a:off x="2409044" y="354160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Planeaamento </a:t>
          </a:r>
          <a:endParaRPr lang="pt-PT" sz="1700" kern="1200"/>
        </a:p>
      </dsp:txBody>
      <dsp:txXfrm>
        <a:off x="2429397" y="374513"/>
        <a:ext cx="2249041" cy="376237"/>
      </dsp:txXfrm>
    </dsp:sp>
    <dsp:sp modelId="{B5C06450-477A-4A62-8799-3333D2FC2C5E}">
      <dsp:nvSpPr>
        <dsp:cNvPr id="0" name=""/>
        <dsp:cNvSpPr/>
      </dsp:nvSpPr>
      <dsp:spPr>
        <a:xfrm>
          <a:off x="2409044" y="823222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Colecta de Dados </a:t>
          </a:r>
          <a:endParaRPr lang="pt-PT" sz="1700" kern="1200"/>
        </a:p>
      </dsp:txBody>
      <dsp:txXfrm>
        <a:off x="2429397" y="843575"/>
        <a:ext cx="2249041" cy="376237"/>
      </dsp:txXfrm>
    </dsp:sp>
    <dsp:sp modelId="{6BD3CD01-49CC-4E98-9196-4C4E2CE04D90}">
      <dsp:nvSpPr>
        <dsp:cNvPr id="0" name=""/>
        <dsp:cNvSpPr/>
      </dsp:nvSpPr>
      <dsp:spPr>
        <a:xfrm>
          <a:off x="2409044" y="1292283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Análise </a:t>
          </a:r>
          <a:endParaRPr lang="pt-PT" sz="1700" kern="1200"/>
        </a:p>
      </dsp:txBody>
      <dsp:txXfrm>
        <a:off x="2429397" y="1312636"/>
        <a:ext cx="2249041" cy="376237"/>
      </dsp:txXfrm>
    </dsp:sp>
    <dsp:sp modelId="{70388827-4DA4-4539-AFD8-A90394E033B0}">
      <dsp:nvSpPr>
        <dsp:cNvPr id="0" name=""/>
        <dsp:cNvSpPr/>
      </dsp:nvSpPr>
      <dsp:spPr>
        <a:xfrm>
          <a:off x="2409044" y="1761344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Diagnose </a:t>
          </a:r>
          <a:endParaRPr lang="pt-PT" sz="1700" kern="1200"/>
        </a:p>
      </dsp:txBody>
      <dsp:txXfrm>
        <a:off x="2429397" y="1781697"/>
        <a:ext cx="2249041" cy="376237"/>
      </dsp:txXfrm>
    </dsp:sp>
    <dsp:sp modelId="{C2D89B2E-50F3-4BC3-972A-03F139BCAF6B}">
      <dsp:nvSpPr>
        <dsp:cNvPr id="0" name=""/>
        <dsp:cNvSpPr/>
      </dsp:nvSpPr>
      <dsp:spPr>
        <a:xfrm>
          <a:off x="2409044" y="2230405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Relatório </a:t>
          </a:r>
          <a:endParaRPr lang="pt-PT" sz="1700" kern="1200"/>
        </a:p>
      </dsp:txBody>
      <dsp:txXfrm>
        <a:off x="2429397" y="2250758"/>
        <a:ext cx="2249041" cy="376237"/>
      </dsp:txXfrm>
    </dsp:sp>
    <dsp:sp modelId="{C6552624-64E9-4FD6-9968-7363C07460F7}">
      <dsp:nvSpPr>
        <dsp:cNvPr id="0" name=""/>
        <dsp:cNvSpPr/>
      </dsp:nvSpPr>
      <dsp:spPr>
        <a:xfrm>
          <a:off x="2409044" y="2699466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Validação</a:t>
          </a:r>
          <a:r>
            <a:rPr lang="pt-PT" sz="1700" kern="1200"/>
            <a:t>.</a:t>
          </a:r>
        </a:p>
      </dsp:txBody>
      <dsp:txXfrm>
        <a:off x="2429397" y="2719819"/>
        <a:ext cx="2249041" cy="3762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13861-E2ED-41E3-8A75-6159C1A7AA6A}">
      <dsp:nvSpPr>
        <dsp:cNvPr id="0" name=""/>
        <dsp:cNvSpPr/>
      </dsp:nvSpPr>
      <dsp:spPr>
        <a:xfrm>
          <a:off x="4685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Abordagens Quantiativas</a:t>
          </a:r>
        </a:p>
      </dsp:txBody>
      <dsp:txXfrm>
        <a:off x="31602" y="602274"/>
        <a:ext cx="1346566" cy="865178"/>
      </dsp:txXfrm>
    </dsp:sp>
    <dsp:sp modelId="{9ABBAACB-BFDB-4F6F-84B9-AAF721A5DCE8}">
      <dsp:nvSpPr>
        <dsp:cNvPr id="0" name=""/>
        <dsp:cNvSpPr/>
      </dsp:nvSpPr>
      <dsp:spPr>
        <a:xfrm>
          <a:off x="1545126" y="861214"/>
          <a:ext cx="296884" cy="347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1545126" y="930674"/>
        <a:ext cx="207819" cy="208379"/>
      </dsp:txXfrm>
    </dsp:sp>
    <dsp:sp modelId="{CC231015-83C4-4035-947F-0A181988E038}">
      <dsp:nvSpPr>
        <dsp:cNvPr id="0" name=""/>
        <dsp:cNvSpPr/>
      </dsp:nvSpPr>
      <dsp:spPr>
        <a:xfrm>
          <a:off x="1965246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Abordagens Qualitativas</a:t>
          </a:r>
        </a:p>
      </dsp:txBody>
      <dsp:txXfrm>
        <a:off x="1992163" y="602274"/>
        <a:ext cx="1346566" cy="865178"/>
      </dsp:txXfrm>
    </dsp:sp>
    <dsp:sp modelId="{56A8F676-9A0E-4C5F-BE23-8AD0BE51795F}">
      <dsp:nvSpPr>
        <dsp:cNvPr id="0" name=""/>
        <dsp:cNvSpPr/>
      </dsp:nvSpPr>
      <dsp:spPr>
        <a:xfrm>
          <a:off x="3505686" y="861214"/>
          <a:ext cx="296884" cy="347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3505686" y="930674"/>
        <a:ext cx="207819" cy="208379"/>
      </dsp:txXfrm>
    </dsp:sp>
    <dsp:sp modelId="{9A2A4FB2-CEC3-41C1-B785-49D801AC4FD2}">
      <dsp:nvSpPr>
        <dsp:cNvPr id="0" name=""/>
        <dsp:cNvSpPr/>
      </dsp:nvSpPr>
      <dsp:spPr>
        <a:xfrm>
          <a:off x="3925807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E abordagens Mistas .</a:t>
          </a:r>
        </a:p>
      </dsp:txBody>
      <dsp:txXfrm>
        <a:off x="3952724" y="602274"/>
        <a:ext cx="1346566" cy="8651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13861-E2ED-41E3-8A75-6159C1A7AA6A}">
      <dsp:nvSpPr>
        <dsp:cNvPr id="0" name=""/>
        <dsp:cNvSpPr/>
      </dsp:nvSpPr>
      <dsp:spPr>
        <a:xfrm>
          <a:off x="4685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Abordagens Quantiativas</a:t>
          </a:r>
        </a:p>
      </dsp:txBody>
      <dsp:txXfrm>
        <a:off x="31602" y="602274"/>
        <a:ext cx="1346566" cy="865178"/>
      </dsp:txXfrm>
    </dsp:sp>
    <dsp:sp modelId="{9ABBAACB-BFDB-4F6F-84B9-AAF721A5DCE8}">
      <dsp:nvSpPr>
        <dsp:cNvPr id="0" name=""/>
        <dsp:cNvSpPr/>
      </dsp:nvSpPr>
      <dsp:spPr>
        <a:xfrm>
          <a:off x="1545126" y="861214"/>
          <a:ext cx="296884" cy="347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1545126" y="930674"/>
        <a:ext cx="207819" cy="208379"/>
      </dsp:txXfrm>
    </dsp:sp>
    <dsp:sp modelId="{CC231015-83C4-4035-947F-0A181988E038}">
      <dsp:nvSpPr>
        <dsp:cNvPr id="0" name=""/>
        <dsp:cNvSpPr/>
      </dsp:nvSpPr>
      <dsp:spPr>
        <a:xfrm>
          <a:off x="1965246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Abordagens Qualitativas</a:t>
          </a:r>
        </a:p>
      </dsp:txBody>
      <dsp:txXfrm>
        <a:off x="1992163" y="602274"/>
        <a:ext cx="1346566" cy="865178"/>
      </dsp:txXfrm>
    </dsp:sp>
    <dsp:sp modelId="{56A8F676-9A0E-4C5F-BE23-8AD0BE51795F}">
      <dsp:nvSpPr>
        <dsp:cNvPr id="0" name=""/>
        <dsp:cNvSpPr/>
      </dsp:nvSpPr>
      <dsp:spPr>
        <a:xfrm>
          <a:off x="3505686" y="861214"/>
          <a:ext cx="296884" cy="347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3505686" y="930674"/>
        <a:ext cx="207819" cy="208379"/>
      </dsp:txXfrm>
    </dsp:sp>
    <dsp:sp modelId="{9A2A4FB2-CEC3-41C1-B785-49D801AC4FD2}">
      <dsp:nvSpPr>
        <dsp:cNvPr id="0" name=""/>
        <dsp:cNvSpPr/>
      </dsp:nvSpPr>
      <dsp:spPr>
        <a:xfrm>
          <a:off x="3925807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 abordagens Mistas .</a:t>
          </a:r>
        </a:p>
      </dsp:txBody>
      <dsp:txXfrm>
        <a:off x="3952724" y="602274"/>
        <a:ext cx="1346566" cy="865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6889-FD3C-4567-B0E8-50C51E05BF65}">
      <dsp:nvSpPr>
        <dsp:cNvPr id="0" name=""/>
        <dsp:cNvSpPr/>
      </dsp:nvSpPr>
      <dsp:spPr>
        <a:xfrm>
          <a:off x="647699" y="0"/>
          <a:ext cx="3522689" cy="35226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3396-88C1-4A72-8CCA-3AFA72D32D16}">
      <dsp:nvSpPr>
        <dsp:cNvPr id="0" name=""/>
        <dsp:cNvSpPr/>
      </dsp:nvSpPr>
      <dsp:spPr>
        <a:xfrm>
          <a:off x="2409044" y="354160"/>
          <a:ext cx="2289747" cy="416943"/>
        </a:xfrm>
        <a:prstGeom prst="roundRect">
          <a:avLst/>
        </a:prstGeom>
        <a:solidFill>
          <a:srgbClr val="00B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solidFill>
                <a:schemeClr val="bg1"/>
              </a:solidFill>
            </a:rPr>
            <a:t>Planeamento </a:t>
          </a:r>
          <a:endParaRPr lang="pt-PT" sz="1700" kern="1200" dirty="0">
            <a:solidFill>
              <a:schemeClr val="bg1"/>
            </a:solidFill>
          </a:endParaRPr>
        </a:p>
      </dsp:txBody>
      <dsp:txXfrm>
        <a:off x="2429397" y="374513"/>
        <a:ext cx="2249041" cy="376237"/>
      </dsp:txXfrm>
    </dsp:sp>
    <dsp:sp modelId="{B5C06450-477A-4A62-8799-3333D2FC2C5E}">
      <dsp:nvSpPr>
        <dsp:cNvPr id="0" name=""/>
        <dsp:cNvSpPr/>
      </dsp:nvSpPr>
      <dsp:spPr>
        <a:xfrm>
          <a:off x="2409044" y="823222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Colecta de Dados </a:t>
          </a:r>
          <a:endParaRPr lang="pt-PT" sz="1700" kern="1200"/>
        </a:p>
      </dsp:txBody>
      <dsp:txXfrm>
        <a:off x="2429397" y="843575"/>
        <a:ext cx="2249041" cy="376237"/>
      </dsp:txXfrm>
    </dsp:sp>
    <dsp:sp modelId="{6BD3CD01-49CC-4E98-9196-4C4E2CE04D90}">
      <dsp:nvSpPr>
        <dsp:cNvPr id="0" name=""/>
        <dsp:cNvSpPr/>
      </dsp:nvSpPr>
      <dsp:spPr>
        <a:xfrm>
          <a:off x="2409044" y="1292283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Análise </a:t>
          </a:r>
          <a:endParaRPr lang="pt-PT" sz="1700" kern="1200"/>
        </a:p>
      </dsp:txBody>
      <dsp:txXfrm>
        <a:off x="2429397" y="1312636"/>
        <a:ext cx="2249041" cy="376237"/>
      </dsp:txXfrm>
    </dsp:sp>
    <dsp:sp modelId="{70388827-4DA4-4539-AFD8-A90394E033B0}">
      <dsp:nvSpPr>
        <dsp:cNvPr id="0" name=""/>
        <dsp:cNvSpPr/>
      </dsp:nvSpPr>
      <dsp:spPr>
        <a:xfrm>
          <a:off x="2409044" y="1761344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Diagnose </a:t>
          </a:r>
          <a:endParaRPr lang="pt-PT" sz="1700" kern="1200"/>
        </a:p>
      </dsp:txBody>
      <dsp:txXfrm>
        <a:off x="2429397" y="1781697"/>
        <a:ext cx="2249041" cy="376237"/>
      </dsp:txXfrm>
    </dsp:sp>
    <dsp:sp modelId="{C2D89B2E-50F3-4BC3-972A-03F139BCAF6B}">
      <dsp:nvSpPr>
        <dsp:cNvPr id="0" name=""/>
        <dsp:cNvSpPr/>
      </dsp:nvSpPr>
      <dsp:spPr>
        <a:xfrm>
          <a:off x="2409044" y="2230405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Relatório </a:t>
          </a:r>
          <a:endParaRPr lang="pt-PT" sz="1700" kern="1200"/>
        </a:p>
      </dsp:txBody>
      <dsp:txXfrm>
        <a:off x="2429397" y="2250758"/>
        <a:ext cx="2249041" cy="376237"/>
      </dsp:txXfrm>
    </dsp:sp>
    <dsp:sp modelId="{C6552624-64E9-4FD6-9968-7363C07460F7}">
      <dsp:nvSpPr>
        <dsp:cNvPr id="0" name=""/>
        <dsp:cNvSpPr/>
      </dsp:nvSpPr>
      <dsp:spPr>
        <a:xfrm>
          <a:off x="2409044" y="2699466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Validação</a:t>
          </a:r>
          <a:r>
            <a:rPr lang="pt-PT" sz="1700" kern="1200"/>
            <a:t>.</a:t>
          </a:r>
        </a:p>
      </dsp:txBody>
      <dsp:txXfrm>
        <a:off x="2429397" y="2719819"/>
        <a:ext cx="2249041" cy="376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6889-FD3C-4567-B0E8-50C51E05BF65}">
      <dsp:nvSpPr>
        <dsp:cNvPr id="0" name=""/>
        <dsp:cNvSpPr/>
      </dsp:nvSpPr>
      <dsp:spPr>
        <a:xfrm>
          <a:off x="647699" y="0"/>
          <a:ext cx="3522689" cy="35226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3396-88C1-4A72-8CCA-3AFA72D32D16}">
      <dsp:nvSpPr>
        <dsp:cNvPr id="0" name=""/>
        <dsp:cNvSpPr/>
      </dsp:nvSpPr>
      <dsp:spPr>
        <a:xfrm>
          <a:off x="2409044" y="354160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 err="1"/>
            <a:t>Planeaamento</a:t>
          </a:r>
          <a:r>
            <a:rPr lang="pt-PT" sz="1700" b="1" kern="1200" dirty="0"/>
            <a:t> </a:t>
          </a:r>
          <a:endParaRPr lang="pt-PT" sz="1700" kern="1200" dirty="0"/>
        </a:p>
      </dsp:txBody>
      <dsp:txXfrm>
        <a:off x="2429397" y="374513"/>
        <a:ext cx="2249041" cy="376237"/>
      </dsp:txXfrm>
    </dsp:sp>
    <dsp:sp modelId="{B5C06450-477A-4A62-8799-3333D2FC2C5E}">
      <dsp:nvSpPr>
        <dsp:cNvPr id="0" name=""/>
        <dsp:cNvSpPr/>
      </dsp:nvSpPr>
      <dsp:spPr>
        <a:xfrm>
          <a:off x="2409044" y="823222"/>
          <a:ext cx="2289747" cy="416943"/>
        </a:xfrm>
        <a:prstGeom prst="roundRect">
          <a:avLst/>
        </a:prstGeom>
        <a:solidFill>
          <a:srgbClr val="00B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 err="1">
              <a:solidFill>
                <a:schemeClr val="bg1"/>
              </a:solidFill>
            </a:rPr>
            <a:t>Colecta</a:t>
          </a:r>
          <a:r>
            <a:rPr lang="pt-PT" sz="1700" b="1" kern="1200" dirty="0">
              <a:solidFill>
                <a:schemeClr val="bg1"/>
              </a:solidFill>
            </a:rPr>
            <a:t> de Dados </a:t>
          </a:r>
          <a:endParaRPr lang="pt-PT" sz="1700" kern="1200" dirty="0">
            <a:solidFill>
              <a:schemeClr val="bg1"/>
            </a:solidFill>
          </a:endParaRPr>
        </a:p>
      </dsp:txBody>
      <dsp:txXfrm>
        <a:off x="2429397" y="843575"/>
        <a:ext cx="2249041" cy="376237"/>
      </dsp:txXfrm>
    </dsp:sp>
    <dsp:sp modelId="{6BD3CD01-49CC-4E98-9196-4C4E2CE04D90}">
      <dsp:nvSpPr>
        <dsp:cNvPr id="0" name=""/>
        <dsp:cNvSpPr/>
      </dsp:nvSpPr>
      <dsp:spPr>
        <a:xfrm>
          <a:off x="2409044" y="1292283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Análise </a:t>
          </a:r>
          <a:endParaRPr lang="pt-PT" sz="1700" kern="1200"/>
        </a:p>
      </dsp:txBody>
      <dsp:txXfrm>
        <a:off x="2429397" y="1312636"/>
        <a:ext cx="2249041" cy="376237"/>
      </dsp:txXfrm>
    </dsp:sp>
    <dsp:sp modelId="{70388827-4DA4-4539-AFD8-A90394E033B0}">
      <dsp:nvSpPr>
        <dsp:cNvPr id="0" name=""/>
        <dsp:cNvSpPr/>
      </dsp:nvSpPr>
      <dsp:spPr>
        <a:xfrm>
          <a:off x="2409044" y="1761344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Diagnose </a:t>
          </a:r>
          <a:endParaRPr lang="pt-PT" sz="1700" kern="1200"/>
        </a:p>
      </dsp:txBody>
      <dsp:txXfrm>
        <a:off x="2429397" y="1781697"/>
        <a:ext cx="2249041" cy="376237"/>
      </dsp:txXfrm>
    </dsp:sp>
    <dsp:sp modelId="{C2D89B2E-50F3-4BC3-972A-03F139BCAF6B}">
      <dsp:nvSpPr>
        <dsp:cNvPr id="0" name=""/>
        <dsp:cNvSpPr/>
      </dsp:nvSpPr>
      <dsp:spPr>
        <a:xfrm>
          <a:off x="2409044" y="2230405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Relatório </a:t>
          </a:r>
          <a:endParaRPr lang="pt-PT" sz="1700" kern="1200"/>
        </a:p>
      </dsp:txBody>
      <dsp:txXfrm>
        <a:off x="2429397" y="2250758"/>
        <a:ext cx="2249041" cy="376237"/>
      </dsp:txXfrm>
    </dsp:sp>
    <dsp:sp modelId="{C6552624-64E9-4FD6-9968-7363C07460F7}">
      <dsp:nvSpPr>
        <dsp:cNvPr id="0" name=""/>
        <dsp:cNvSpPr/>
      </dsp:nvSpPr>
      <dsp:spPr>
        <a:xfrm>
          <a:off x="2409044" y="2699466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Validação</a:t>
          </a:r>
          <a:r>
            <a:rPr lang="pt-PT" sz="1700" kern="1200"/>
            <a:t>.</a:t>
          </a:r>
        </a:p>
      </dsp:txBody>
      <dsp:txXfrm>
        <a:off x="2429397" y="2719819"/>
        <a:ext cx="2249041" cy="376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6889-FD3C-4567-B0E8-50C51E05BF65}">
      <dsp:nvSpPr>
        <dsp:cNvPr id="0" name=""/>
        <dsp:cNvSpPr/>
      </dsp:nvSpPr>
      <dsp:spPr>
        <a:xfrm>
          <a:off x="647699" y="0"/>
          <a:ext cx="3522689" cy="35226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3396-88C1-4A72-8CCA-3AFA72D32D16}">
      <dsp:nvSpPr>
        <dsp:cNvPr id="0" name=""/>
        <dsp:cNvSpPr/>
      </dsp:nvSpPr>
      <dsp:spPr>
        <a:xfrm>
          <a:off x="2409044" y="354160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 err="1"/>
            <a:t>Planeaamento</a:t>
          </a:r>
          <a:r>
            <a:rPr lang="pt-PT" sz="1700" b="1" kern="1200" dirty="0"/>
            <a:t> </a:t>
          </a:r>
          <a:endParaRPr lang="pt-PT" sz="1700" kern="1200" dirty="0"/>
        </a:p>
      </dsp:txBody>
      <dsp:txXfrm>
        <a:off x="2429397" y="374513"/>
        <a:ext cx="2249041" cy="376237"/>
      </dsp:txXfrm>
    </dsp:sp>
    <dsp:sp modelId="{B5C06450-477A-4A62-8799-3333D2FC2C5E}">
      <dsp:nvSpPr>
        <dsp:cNvPr id="0" name=""/>
        <dsp:cNvSpPr/>
      </dsp:nvSpPr>
      <dsp:spPr>
        <a:xfrm>
          <a:off x="2409044" y="823222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Colecta de Dados </a:t>
          </a:r>
          <a:endParaRPr lang="pt-PT" sz="1700" kern="1200"/>
        </a:p>
      </dsp:txBody>
      <dsp:txXfrm>
        <a:off x="2429397" y="843575"/>
        <a:ext cx="2249041" cy="376237"/>
      </dsp:txXfrm>
    </dsp:sp>
    <dsp:sp modelId="{6BD3CD01-49CC-4E98-9196-4C4E2CE04D90}">
      <dsp:nvSpPr>
        <dsp:cNvPr id="0" name=""/>
        <dsp:cNvSpPr/>
      </dsp:nvSpPr>
      <dsp:spPr>
        <a:xfrm>
          <a:off x="2409044" y="1292283"/>
          <a:ext cx="2289747" cy="416943"/>
        </a:xfrm>
        <a:prstGeom prst="roundRect">
          <a:avLst/>
        </a:prstGeom>
        <a:solidFill>
          <a:srgbClr val="00B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solidFill>
                <a:schemeClr val="bg1"/>
              </a:solidFill>
            </a:rPr>
            <a:t>Análise</a:t>
          </a:r>
          <a:r>
            <a:rPr lang="pt-PT" sz="1700" b="1" kern="1200" dirty="0"/>
            <a:t> </a:t>
          </a:r>
          <a:endParaRPr lang="pt-PT" sz="1700" kern="1200" dirty="0"/>
        </a:p>
      </dsp:txBody>
      <dsp:txXfrm>
        <a:off x="2429397" y="1312636"/>
        <a:ext cx="2249041" cy="376237"/>
      </dsp:txXfrm>
    </dsp:sp>
    <dsp:sp modelId="{70388827-4DA4-4539-AFD8-A90394E033B0}">
      <dsp:nvSpPr>
        <dsp:cNvPr id="0" name=""/>
        <dsp:cNvSpPr/>
      </dsp:nvSpPr>
      <dsp:spPr>
        <a:xfrm>
          <a:off x="2409044" y="1761344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Diagnose </a:t>
          </a:r>
          <a:endParaRPr lang="pt-PT" sz="1700" kern="1200"/>
        </a:p>
      </dsp:txBody>
      <dsp:txXfrm>
        <a:off x="2429397" y="1781697"/>
        <a:ext cx="2249041" cy="376237"/>
      </dsp:txXfrm>
    </dsp:sp>
    <dsp:sp modelId="{C2D89B2E-50F3-4BC3-972A-03F139BCAF6B}">
      <dsp:nvSpPr>
        <dsp:cNvPr id="0" name=""/>
        <dsp:cNvSpPr/>
      </dsp:nvSpPr>
      <dsp:spPr>
        <a:xfrm>
          <a:off x="2409044" y="2230405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Relatório </a:t>
          </a:r>
          <a:endParaRPr lang="pt-PT" sz="1700" kern="1200"/>
        </a:p>
      </dsp:txBody>
      <dsp:txXfrm>
        <a:off x="2429397" y="2250758"/>
        <a:ext cx="2249041" cy="376237"/>
      </dsp:txXfrm>
    </dsp:sp>
    <dsp:sp modelId="{C6552624-64E9-4FD6-9968-7363C07460F7}">
      <dsp:nvSpPr>
        <dsp:cNvPr id="0" name=""/>
        <dsp:cNvSpPr/>
      </dsp:nvSpPr>
      <dsp:spPr>
        <a:xfrm>
          <a:off x="2409044" y="2699466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Validação</a:t>
          </a:r>
          <a:r>
            <a:rPr lang="pt-PT" sz="1700" kern="1200"/>
            <a:t>.</a:t>
          </a:r>
        </a:p>
      </dsp:txBody>
      <dsp:txXfrm>
        <a:off x="2429397" y="2719819"/>
        <a:ext cx="2249041" cy="376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6889-FD3C-4567-B0E8-50C51E05BF65}">
      <dsp:nvSpPr>
        <dsp:cNvPr id="0" name=""/>
        <dsp:cNvSpPr/>
      </dsp:nvSpPr>
      <dsp:spPr>
        <a:xfrm>
          <a:off x="647699" y="0"/>
          <a:ext cx="3522689" cy="35226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3396-88C1-4A72-8CCA-3AFA72D32D16}">
      <dsp:nvSpPr>
        <dsp:cNvPr id="0" name=""/>
        <dsp:cNvSpPr/>
      </dsp:nvSpPr>
      <dsp:spPr>
        <a:xfrm>
          <a:off x="2409044" y="354160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 err="1"/>
            <a:t>Planeaamento</a:t>
          </a:r>
          <a:r>
            <a:rPr lang="pt-PT" sz="1700" b="1" kern="1200" dirty="0"/>
            <a:t> </a:t>
          </a:r>
          <a:endParaRPr lang="pt-PT" sz="1700" kern="1200" dirty="0"/>
        </a:p>
      </dsp:txBody>
      <dsp:txXfrm>
        <a:off x="2429397" y="374513"/>
        <a:ext cx="2249041" cy="376237"/>
      </dsp:txXfrm>
    </dsp:sp>
    <dsp:sp modelId="{B5C06450-477A-4A62-8799-3333D2FC2C5E}">
      <dsp:nvSpPr>
        <dsp:cNvPr id="0" name=""/>
        <dsp:cNvSpPr/>
      </dsp:nvSpPr>
      <dsp:spPr>
        <a:xfrm>
          <a:off x="2409044" y="823222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Colecta de Dados </a:t>
          </a:r>
          <a:endParaRPr lang="pt-PT" sz="1700" kern="1200"/>
        </a:p>
      </dsp:txBody>
      <dsp:txXfrm>
        <a:off x="2429397" y="843575"/>
        <a:ext cx="2249041" cy="376237"/>
      </dsp:txXfrm>
    </dsp:sp>
    <dsp:sp modelId="{6BD3CD01-49CC-4E98-9196-4C4E2CE04D90}">
      <dsp:nvSpPr>
        <dsp:cNvPr id="0" name=""/>
        <dsp:cNvSpPr/>
      </dsp:nvSpPr>
      <dsp:spPr>
        <a:xfrm>
          <a:off x="2409044" y="1292283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Análise </a:t>
          </a:r>
          <a:endParaRPr lang="pt-PT" sz="1700" kern="1200"/>
        </a:p>
      </dsp:txBody>
      <dsp:txXfrm>
        <a:off x="2429397" y="1312636"/>
        <a:ext cx="2249041" cy="376237"/>
      </dsp:txXfrm>
    </dsp:sp>
    <dsp:sp modelId="{70388827-4DA4-4539-AFD8-A90394E033B0}">
      <dsp:nvSpPr>
        <dsp:cNvPr id="0" name=""/>
        <dsp:cNvSpPr/>
      </dsp:nvSpPr>
      <dsp:spPr>
        <a:xfrm>
          <a:off x="2409044" y="1761344"/>
          <a:ext cx="2289747" cy="416943"/>
        </a:xfrm>
        <a:prstGeom prst="roundRect">
          <a:avLst/>
        </a:prstGeom>
        <a:solidFill>
          <a:srgbClr val="00B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solidFill>
                <a:schemeClr val="bg1"/>
              </a:solidFill>
            </a:rPr>
            <a:t>Diagnose</a:t>
          </a:r>
          <a:r>
            <a:rPr lang="pt-PT" sz="1700" b="1" kern="1200" dirty="0"/>
            <a:t> </a:t>
          </a:r>
          <a:endParaRPr lang="pt-PT" sz="1700" kern="1200" dirty="0"/>
        </a:p>
      </dsp:txBody>
      <dsp:txXfrm>
        <a:off x="2429397" y="1781697"/>
        <a:ext cx="2249041" cy="376237"/>
      </dsp:txXfrm>
    </dsp:sp>
    <dsp:sp modelId="{C2D89B2E-50F3-4BC3-972A-03F139BCAF6B}">
      <dsp:nvSpPr>
        <dsp:cNvPr id="0" name=""/>
        <dsp:cNvSpPr/>
      </dsp:nvSpPr>
      <dsp:spPr>
        <a:xfrm>
          <a:off x="2409044" y="2230405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Relatório </a:t>
          </a:r>
          <a:endParaRPr lang="pt-PT" sz="1700" kern="1200"/>
        </a:p>
      </dsp:txBody>
      <dsp:txXfrm>
        <a:off x="2429397" y="2250758"/>
        <a:ext cx="2249041" cy="376237"/>
      </dsp:txXfrm>
    </dsp:sp>
    <dsp:sp modelId="{C6552624-64E9-4FD6-9968-7363C07460F7}">
      <dsp:nvSpPr>
        <dsp:cNvPr id="0" name=""/>
        <dsp:cNvSpPr/>
      </dsp:nvSpPr>
      <dsp:spPr>
        <a:xfrm>
          <a:off x="2409044" y="2699466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Validação</a:t>
          </a:r>
          <a:r>
            <a:rPr lang="pt-PT" sz="1700" kern="1200"/>
            <a:t>.</a:t>
          </a:r>
        </a:p>
      </dsp:txBody>
      <dsp:txXfrm>
        <a:off x="2429397" y="2719819"/>
        <a:ext cx="2249041" cy="376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6889-FD3C-4567-B0E8-50C51E05BF65}">
      <dsp:nvSpPr>
        <dsp:cNvPr id="0" name=""/>
        <dsp:cNvSpPr/>
      </dsp:nvSpPr>
      <dsp:spPr>
        <a:xfrm>
          <a:off x="647699" y="0"/>
          <a:ext cx="3522689" cy="35226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3396-88C1-4A72-8CCA-3AFA72D32D16}">
      <dsp:nvSpPr>
        <dsp:cNvPr id="0" name=""/>
        <dsp:cNvSpPr/>
      </dsp:nvSpPr>
      <dsp:spPr>
        <a:xfrm>
          <a:off x="2409044" y="354160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 err="1"/>
            <a:t>Planeaamento</a:t>
          </a:r>
          <a:r>
            <a:rPr lang="pt-PT" sz="1700" b="1" kern="1200" dirty="0"/>
            <a:t> </a:t>
          </a:r>
          <a:endParaRPr lang="pt-PT" sz="1700" kern="1200" dirty="0"/>
        </a:p>
      </dsp:txBody>
      <dsp:txXfrm>
        <a:off x="2429397" y="374513"/>
        <a:ext cx="2249041" cy="376237"/>
      </dsp:txXfrm>
    </dsp:sp>
    <dsp:sp modelId="{B5C06450-477A-4A62-8799-3333D2FC2C5E}">
      <dsp:nvSpPr>
        <dsp:cNvPr id="0" name=""/>
        <dsp:cNvSpPr/>
      </dsp:nvSpPr>
      <dsp:spPr>
        <a:xfrm>
          <a:off x="2409044" y="823222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Colecta de Dados </a:t>
          </a:r>
          <a:endParaRPr lang="pt-PT" sz="1700" kern="1200"/>
        </a:p>
      </dsp:txBody>
      <dsp:txXfrm>
        <a:off x="2429397" y="843575"/>
        <a:ext cx="2249041" cy="376237"/>
      </dsp:txXfrm>
    </dsp:sp>
    <dsp:sp modelId="{6BD3CD01-49CC-4E98-9196-4C4E2CE04D90}">
      <dsp:nvSpPr>
        <dsp:cNvPr id="0" name=""/>
        <dsp:cNvSpPr/>
      </dsp:nvSpPr>
      <dsp:spPr>
        <a:xfrm>
          <a:off x="2409044" y="1292283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Análise </a:t>
          </a:r>
          <a:endParaRPr lang="pt-PT" sz="1700" kern="1200"/>
        </a:p>
      </dsp:txBody>
      <dsp:txXfrm>
        <a:off x="2429397" y="1312636"/>
        <a:ext cx="2249041" cy="376237"/>
      </dsp:txXfrm>
    </dsp:sp>
    <dsp:sp modelId="{70388827-4DA4-4539-AFD8-A90394E033B0}">
      <dsp:nvSpPr>
        <dsp:cNvPr id="0" name=""/>
        <dsp:cNvSpPr/>
      </dsp:nvSpPr>
      <dsp:spPr>
        <a:xfrm>
          <a:off x="2409044" y="1761344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Diagnose </a:t>
          </a:r>
          <a:endParaRPr lang="pt-PT" sz="1700" kern="1200"/>
        </a:p>
      </dsp:txBody>
      <dsp:txXfrm>
        <a:off x="2429397" y="1781697"/>
        <a:ext cx="2249041" cy="376237"/>
      </dsp:txXfrm>
    </dsp:sp>
    <dsp:sp modelId="{C2D89B2E-50F3-4BC3-972A-03F139BCAF6B}">
      <dsp:nvSpPr>
        <dsp:cNvPr id="0" name=""/>
        <dsp:cNvSpPr/>
      </dsp:nvSpPr>
      <dsp:spPr>
        <a:xfrm>
          <a:off x="2409044" y="2230405"/>
          <a:ext cx="2289747" cy="416943"/>
        </a:xfrm>
        <a:prstGeom prst="roundRect">
          <a:avLst/>
        </a:prstGeom>
        <a:solidFill>
          <a:srgbClr val="00B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solidFill>
                <a:schemeClr val="bg1"/>
              </a:solidFill>
            </a:rPr>
            <a:t>Relatório</a:t>
          </a:r>
          <a:r>
            <a:rPr lang="pt-PT" sz="1700" b="1" kern="1200" dirty="0"/>
            <a:t> </a:t>
          </a:r>
          <a:endParaRPr lang="pt-PT" sz="1700" kern="1200" dirty="0"/>
        </a:p>
      </dsp:txBody>
      <dsp:txXfrm>
        <a:off x="2429397" y="2250758"/>
        <a:ext cx="2249041" cy="376237"/>
      </dsp:txXfrm>
    </dsp:sp>
    <dsp:sp modelId="{C6552624-64E9-4FD6-9968-7363C07460F7}">
      <dsp:nvSpPr>
        <dsp:cNvPr id="0" name=""/>
        <dsp:cNvSpPr/>
      </dsp:nvSpPr>
      <dsp:spPr>
        <a:xfrm>
          <a:off x="2409044" y="2699466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Validação</a:t>
          </a:r>
          <a:r>
            <a:rPr lang="pt-PT" sz="1700" kern="1200"/>
            <a:t>.</a:t>
          </a:r>
        </a:p>
      </dsp:txBody>
      <dsp:txXfrm>
        <a:off x="2429397" y="2719819"/>
        <a:ext cx="2249041" cy="3762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6889-FD3C-4567-B0E8-50C51E05BF65}">
      <dsp:nvSpPr>
        <dsp:cNvPr id="0" name=""/>
        <dsp:cNvSpPr/>
      </dsp:nvSpPr>
      <dsp:spPr>
        <a:xfrm>
          <a:off x="647699" y="0"/>
          <a:ext cx="3522689" cy="35226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3396-88C1-4A72-8CCA-3AFA72D32D16}">
      <dsp:nvSpPr>
        <dsp:cNvPr id="0" name=""/>
        <dsp:cNvSpPr/>
      </dsp:nvSpPr>
      <dsp:spPr>
        <a:xfrm>
          <a:off x="2409044" y="354160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 err="1"/>
            <a:t>Planeaamento</a:t>
          </a:r>
          <a:r>
            <a:rPr lang="pt-PT" sz="1700" b="1" kern="1200" dirty="0"/>
            <a:t> </a:t>
          </a:r>
          <a:endParaRPr lang="pt-PT" sz="1700" kern="1200" dirty="0"/>
        </a:p>
      </dsp:txBody>
      <dsp:txXfrm>
        <a:off x="2429397" y="374513"/>
        <a:ext cx="2249041" cy="376237"/>
      </dsp:txXfrm>
    </dsp:sp>
    <dsp:sp modelId="{B5C06450-477A-4A62-8799-3333D2FC2C5E}">
      <dsp:nvSpPr>
        <dsp:cNvPr id="0" name=""/>
        <dsp:cNvSpPr/>
      </dsp:nvSpPr>
      <dsp:spPr>
        <a:xfrm>
          <a:off x="2409044" y="823222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Colecta de Dados </a:t>
          </a:r>
          <a:endParaRPr lang="pt-PT" sz="1700" kern="1200"/>
        </a:p>
      </dsp:txBody>
      <dsp:txXfrm>
        <a:off x="2429397" y="843575"/>
        <a:ext cx="2249041" cy="376237"/>
      </dsp:txXfrm>
    </dsp:sp>
    <dsp:sp modelId="{6BD3CD01-49CC-4E98-9196-4C4E2CE04D90}">
      <dsp:nvSpPr>
        <dsp:cNvPr id="0" name=""/>
        <dsp:cNvSpPr/>
      </dsp:nvSpPr>
      <dsp:spPr>
        <a:xfrm>
          <a:off x="2409044" y="1292283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Análise </a:t>
          </a:r>
          <a:endParaRPr lang="pt-PT" sz="1700" kern="1200"/>
        </a:p>
      </dsp:txBody>
      <dsp:txXfrm>
        <a:off x="2429397" y="1312636"/>
        <a:ext cx="2249041" cy="376237"/>
      </dsp:txXfrm>
    </dsp:sp>
    <dsp:sp modelId="{70388827-4DA4-4539-AFD8-A90394E033B0}">
      <dsp:nvSpPr>
        <dsp:cNvPr id="0" name=""/>
        <dsp:cNvSpPr/>
      </dsp:nvSpPr>
      <dsp:spPr>
        <a:xfrm>
          <a:off x="2409044" y="1761344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Diagnose </a:t>
          </a:r>
          <a:endParaRPr lang="pt-PT" sz="1700" kern="1200"/>
        </a:p>
      </dsp:txBody>
      <dsp:txXfrm>
        <a:off x="2429397" y="1781697"/>
        <a:ext cx="2249041" cy="376237"/>
      </dsp:txXfrm>
    </dsp:sp>
    <dsp:sp modelId="{C2D89B2E-50F3-4BC3-972A-03F139BCAF6B}">
      <dsp:nvSpPr>
        <dsp:cNvPr id="0" name=""/>
        <dsp:cNvSpPr/>
      </dsp:nvSpPr>
      <dsp:spPr>
        <a:xfrm>
          <a:off x="2409044" y="2230405"/>
          <a:ext cx="2289747" cy="4169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/>
            <a:t>Relatório </a:t>
          </a:r>
          <a:endParaRPr lang="pt-PT" sz="1700" kern="1200"/>
        </a:p>
      </dsp:txBody>
      <dsp:txXfrm>
        <a:off x="2429397" y="2250758"/>
        <a:ext cx="2249041" cy="376237"/>
      </dsp:txXfrm>
    </dsp:sp>
    <dsp:sp modelId="{C6552624-64E9-4FD6-9968-7363C07460F7}">
      <dsp:nvSpPr>
        <dsp:cNvPr id="0" name=""/>
        <dsp:cNvSpPr/>
      </dsp:nvSpPr>
      <dsp:spPr>
        <a:xfrm>
          <a:off x="2409044" y="2699466"/>
          <a:ext cx="2289747" cy="416943"/>
        </a:xfrm>
        <a:prstGeom prst="roundRect">
          <a:avLst/>
        </a:prstGeom>
        <a:solidFill>
          <a:srgbClr val="00B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solidFill>
                <a:schemeClr val="bg1"/>
              </a:solidFill>
            </a:rPr>
            <a:t>Validação</a:t>
          </a:r>
          <a:r>
            <a:rPr lang="pt-PT" sz="1700" kern="1200" dirty="0"/>
            <a:t>.</a:t>
          </a:r>
        </a:p>
      </dsp:txBody>
      <dsp:txXfrm>
        <a:off x="2429397" y="2719819"/>
        <a:ext cx="2249041" cy="376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13861-E2ED-41E3-8A75-6159C1A7AA6A}">
      <dsp:nvSpPr>
        <dsp:cNvPr id="0" name=""/>
        <dsp:cNvSpPr/>
      </dsp:nvSpPr>
      <dsp:spPr>
        <a:xfrm>
          <a:off x="4685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Abordagens Quantiativas</a:t>
          </a:r>
        </a:p>
      </dsp:txBody>
      <dsp:txXfrm>
        <a:off x="31602" y="602274"/>
        <a:ext cx="1346566" cy="865178"/>
      </dsp:txXfrm>
    </dsp:sp>
    <dsp:sp modelId="{9ABBAACB-BFDB-4F6F-84B9-AAF721A5DCE8}">
      <dsp:nvSpPr>
        <dsp:cNvPr id="0" name=""/>
        <dsp:cNvSpPr/>
      </dsp:nvSpPr>
      <dsp:spPr>
        <a:xfrm>
          <a:off x="1545126" y="861214"/>
          <a:ext cx="296884" cy="347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1545126" y="930674"/>
        <a:ext cx="207819" cy="208379"/>
      </dsp:txXfrm>
    </dsp:sp>
    <dsp:sp modelId="{CC231015-83C4-4035-947F-0A181988E038}">
      <dsp:nvSpPr>
        <dsp:cNvPr id="0" name=""/>
        <dsp:cNvSpPr/>
      </dsp:nvSpPr>
      <dsp:spPr>
        <a:xfrm>
          <a:off x="1965246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Abordagens Qualitativas</a:t>
          </a:r>
        </a:p>
      </dsp:txBody>
      <dsp:txXfrm>
        <a:off x="1992163" y="602274"/>
        <a:ext cx="1346566" cy="865178"/>
      </dsp:txXfrm>
    </dsp:sp>
    <dsp:sp modelId="{56A8F676-9A0E-4C5F-BE23-8AD0BE51795F}">
      <dsp:nvSpPr>
        <dsp:cNvPr id="0" name=""/>
        <dsp:cNvSpPr/>
      </dsp:nvSpPr>
      <dsp:spPr>
        <a:xfrm>
          <a:off x="3505686" y="861214"/>
          <a:ext cx="296884" cy="347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3505686" y="930674"/>
        <a:ext cx="207819" cy="208379"/>
      </dsp:txXfrm>
    </dsp:sp>
    <dsp:sp modelId="{9A2A4FB2-CEC3-41C1-B785-49D801AC4FD2}">
      <dsp:nvSpPr>
        <dsp:cNvPr id="0" name=""/>
        <dsp:cNvSpPr/>
      </dsp:nvSpPr>
      <dsp:spPr>
        <a:xfrm>
          <a:off x="3925807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E abordagens Mistas .</a:t>
          </a:r>
        </a:p>
      </dsp:txBody>
      <dsp:txXfrm>
        <a:off x="3952724" y="602274"/>
        <a:ext cx="1346566" cy="8651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13861-E2ED-41E3-8A75-6159C1A7AA6A}">
      <dsp:nvSpPr>
        <dsp:cNvPr id="0" name=""/>
        <dsp:cNvSpPr/>
      </dsp:nvSpPr>
      <dsp:spPr>
        <a:xfrm>
          <a:off x="4685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Abordagens Quantiativas</a:t>
          </a:r>
        </a:p>
      </dsp:txBody>
      <dsp:txXfrm>
        <a:off x="31602" y="602274"/>
        <a:ext cx="1346566" cy="865178"/>
      </dsp:txXfrm>
    </dsp:sp>
    <dsp:sp modelId="{9ABBAACB-BFDB-4F6F-84B9-AAF721A5DCE8}">
      <dsp:nvSpPr>
        <dsp:cNvPr id="0" name=""/>
        <dsp:cNvSpPr/>
      </dsp:nvSpPr>
      <dsp:spPr>
        <a:xfrm>
          <a:off x="1545126" y="861214"/>
          <a:ext cx="296884" cy="347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1545126" y="930674"/>
        <a:ext cx="207819" cy="208379"/>
      </dsp:txXfrm>
    </dsp:sp>
    <dsp:sp modelId="{CC231015-83C4-4035-947F-0A181988E038}">
      <dsp:nvSpPr>
        <dsp:cNvPr id="0" name=""/>
        <dsp:cNvSpPr/>
      </dsp:nvSpPr>
      <dsp:spPr>
        <a:xfrm>
          <a:off x="1965246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Abordagens Qualitativas</a:t>
          </a:r>
        </a:p>
      </dsp:txBody>
      <dsp:txXfrm>
        <a:off x="1992163" y="602274"/>
        <a:ext cx="1346566" cy="865178"/>
      </dsp:txXfrm>
    </dsp:sp>
    <dsp:sp modelId="{56A8F676-9A0E-4C5F-BE23-8AD0BE51795F}">
      <dsp:nvSpPr>
        <dsp:cNvPr id="0" name=""/>
        <dsp:cNvSpPr/>
      </dsp:nvSpPr>
      <dsp:spPr>
        <a:xfrm>
          <a:off x="3505686" y="861214"/>
          <a:ext cx="296884" cy="347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3505686" y="930674"/>
        <a:ext cx="207819" cy="208379"/>
      </dsp:txXfrm>
    </dsp:sp>
    <dsp:sp modelId="{9A2A4FB2-CEC3-41C1-B785-49D801AC4FD2}">
      <dsp:nvSpPr>
        <dsp:cNvPr id="0" name=""/>
        <dsp:cNvSpPr/>
      </dsp:nvSpPr>
      <dsp:spPr>
        <a:xfrm>
          <a:off x="3925807" y="575357"/>
          <a:ext cx="1400400" cy="9190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E abordagens Mistas .</a:t>
          </a:r>
        </a:p>
      </dsp:txBody>
      <dsp:txXfrm>
        <a:off x="3952724" y="602274"/>
        <a:ext cx="1346566" cy="86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5E257-2441-B959-210A-E0394EF8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CD4290-275D-07F4-3330-21368308F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F4CAFC-B683-28AB-01F3-740E4062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0081C2F-B1C9-5305-C9D4-188DFBFF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36E6BF-D161-3B59-14B8-2E071346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301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BA476-9332-38E1-B9A0-3C14BB6D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19236B6-899C-F611-1D90-0249F39A0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D0012CD-4CFC-AC12-54BE-6A45A2D8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17E9AC8-50E4-F949-EB69-DE99D1D6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650933-B69E-83CF-3D8F-88C09D7A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56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71998A-430E-831F-5234-9662027F9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68FB7B6-F26A-07E2-565D-BA30234CE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2B4BA74-F122-0FB9-DBAB-4F816B0F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344F34-111E-2EC6-AE5B-DD7C0772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2EAF7E4-BEC3-406D-F4D4-78398D33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109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0FCD2-AA6E-A459-358F-BD2F9507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7968460-8263-AF2A-7D9F-7A5AE802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E76E1F2-5ACA-F346-AA76-3209D421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32C861E-95D5-8896-12CE-A71CEEDB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27CCAFE-137F-6D83-E307-3C9A468F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622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0FD96-F422-57A5-A71B-82C2B628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952F00A-BED1-D2B3-047F-E0D628D9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7A2EA4D-86C6-7D7D-DFB6-0F84D3C2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FAC3496-78B0-771C-58D0-BEA0BDBF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F5F5E0C-2774-5EB5-9FBB-54050B92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580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47FC0-3281-B825-0E41-B336F97A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0E23B10-356A-A134-2ED3-AB40F7E76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278C7EF-2884-07D1-1138-C589E57D0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E790C34-45F1-841B-0277-A5646B06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BCA7908-30E4-E1B4-B777-D96EF137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A35716A-A42F-B73E-50D5-1776F28B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226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73C3A-AD99-566F-A213-DA84E15A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4C593C9-E5CC-5571-5501-191BA096C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6527655-E40B-A486-D98F-6C33FF578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5407DFD-3F5B-1F52-4E1C-F34B8A1A9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6D0DD37-8250-71D6-B17C-6A2A37E95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7127AB6-0DFE-5376-A12F-52A8A092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52CE5DD-3F47-D499-8FF0-8B1675EC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081AEB1-D628-2E66-D6BE-BBB3C0D8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416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A17BD-B1B1-9134-3AE6-D3F6E243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F91A2B9-1997-D519-C671-0B48D656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BC8A5E4-D694-8271-B883-FDC38B65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99A3DD4-8DD1-3938-C6A1-EBC9DAF7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176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DF18C20-F403-05A1-1437-887EF545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A4640B8-6BB0-B4DA-A6B6-814A12EE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CD0983B-700C-E820-31C4-EBF6920F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52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D91D6-CC08-25CB-3F34-2BF57034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B1C9466-7D2A-201C-A448-7EAB96B6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4881CCE-60D3-CAA0-DE78-98E5AF063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903F0E-3911-174F-6996-7AF15B67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97964C8-5C01-36A9-8739-1FCD7769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9A3C270-EAA3-1B5E-8C03-F35FC764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892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C39CF-7DA8-AFD0-08A2-000DA5AC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CB806BB-34D5-15EE-169C-E1C607FE8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A4F0E05-56FC-AC2B-0CEE-16DEAC96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847F022-131A-B0A6-1144-88CF51CC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2DE9D49-7B90-6FBA-D85F-2C11988D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66F03A1-5E72-A799-67FE-DD6DA36E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003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4B65575-F6B6-DC5E-E2DC-3CA447F7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CCB350C-2BAF-879A-4B43-C2241908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0A3C619-F35E-E804-8CBF-F6BC9836A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BC0299-DDA8-4A45-AE12-BA7C22356D64}" type="datetimeFigureOut">
              <a:rPr lang="pt-PT" smtClean="0"/>
              <a:t>16/09/2025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D3803B8-B5A1-07A6-6A79-5FA4D01C4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3A5AF35-B11C-18B7-B9FD-464331F48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BEBEB2-2C30-4ADB-B0BF-0AEE5795E1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12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hyperlink" Target="http://www.talent.pratiq.co.m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hyperlink" Target="http://www.talent.pratiq.co.mz/" TargetMode="External"/><Relationship Id="rId10" Type="http://schemas.microsoft.com/office/2007/relationships/diagramDrawing" Target="../diagrams/drawing5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hyperlink" Target="http://www.talent.pratiq.co.mz/" TargetMode="External"/><Relationship Id="rId10" Type="http://schemas.microsoft.com/office/2007/relationships/diagramDrawing" Target="../diagrams/drawing6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hyperlink" Target="http://www.talent.pratiq.co.mz/" TargetMode="External"/><Relationship Id="rId10" Type="http://schemas.microsoft.com/office/2007/relationships/diagramDrawing" Target="../diagrams/drawing7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hyperlink" Target="http://www.talent.pratiq.co.mz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2.png"/><Relationship Id="rId7" Type="http://schemas.openxmlformats.org/officeDocument/2006/relationships/diagramData" Target="../diagrams/data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microsoft.com/office/2007/relationships/diagramDrawing" Target="../diagrams/drawing8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8.xml"/><Relationship Id="rId4" Type="http://schemas.openxmlformats.org/officeDocument/2006/relationships/hyperlink" Target="http://www.talent.pratiq.co.mz/" TargetMode="Externa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7.png"/><Relationship Id="rId10" Type="http://schemas.microsoft.com/office/2007/relationships/diagramDrawing" Target="../diagrams/drawing9.xml"/><Relationship Id="rId4" Type="http://schemas.openxmlformats.org/officeDocument/2006/relationships/hyperlink" Target="http://www.talent.pratiq.co.mz/" TargetMode="External"/><Relationship Id="rId9" Type="http://schemas.openxmlformats.org/officeDocument/2006/relationships/diagramColors" Target="../diagrams/colors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7.png"/><Relationship Id="rId10" Type="http://schemas.microsoft.com/office/2007/relationships/diagramDrawing" Target="../diagrams/drawing10.xml"/><Relationship Id="rId4" Type="http://schemas.openxmlformats.org/officeDocument/2006/relationships/hyperlink" Target="http://www.talent.pratiq.co.mz/" TargetMode="External"/><Relationship Id="rId9" Type="http://schemas.openxmlformats.org/officeDocument/2006/relationships/diagramColors" Target="../diagrams/colors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7.png"/><Relationship Id="rId10" Type="http://schemas.microsoft.com/office/2007/relationships/diagramDrawing" Target="../diagrams/drawing11.xml"/><Relationship Id="rId4" Type="http://schemas.openxmlformats.org/officeDocument/2006/relationships/hyperlink" Target="http://www.talent.pratiq.co.mz/" TargetMode="External"/><Relationship Id="rId9" Type="http://schemas.openxmlformats.org/officeDocument/2006/relationships/diagramColors" Target="../diagrams/colors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hyperlink" Target="http://www.talent.pratiq.co.m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talent.pratiq.co.m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alent.pratiq.co.m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hyperlink" Target="http://www.talent.pratiq.co.m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hyperlink" Target="http://www.talent.pratiq.co.mz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talent.pratiq.co.m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talent.pratiq.co.m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talent.pratiq.co.m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lent.pratiq.co.mz/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lent.pratiq.co.m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lent.pratiq.co.mz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lent.pratiq.co.mz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lent.pratiq.co.mz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microsoft.com/office/2007/relationships/diagramDrawing" Target="../diagrams/drawing1.xml"/><Relationship Id="rId5" Type="http://schemas.openxmlformats.org/officeDocument/2006/relationships/hyperlink" Target="http://www.talent.pratiq.co.mz/" TargetMode="External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hyperlink" Target="http://www.talent.pratiq.co.mz/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hyperlink" Target="http://www.talent.pratiq.co.mz/" TargetMode="External"/><Relationship Id="rId10" Type="http://schemas.microsoft.com/office/2007/relationships/diagramDrawing" Target="../diagrams/drawing3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hyperlink" Target="http://www.talent.pratiq.co.mz/" TargetMode="External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F63DE-B178-8652-128F-12A566204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865DFB-ED16-020E-5463-544DA1C4B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0C099009-8521-D1BE-95B7-86EC277A7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CDD93019-B68F-086D-F838-C5F711FD1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B08DDC45-F99D-1D48-2E4F-5BBD4763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828" y="38408"/>
            <a:ext cx="1157172" cy="944380"/>
          </a:xfrm>
          <a:prstGeom prst="rect">
            <a:avLst/>
          </a:prstGeom>
          <a:ln>
            <a:solidFill>
              <a:srgbClr val="F1592C"/>
            </a:solidFill>
          </a:ln>
        </p:spPr>
      </p:pic>
      <p:pic>
        <p:nvPicPr>
          <p:cNvPr id="16" name="Imagem 15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B2D898C7-3244-3740-3602-3BC559B23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56" y="307498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C5108CE-A1CF-B43D-0233-77CF2C3702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E2E97E0-D887-6E9E-8450-5EF95ADF9089}"/>
              </a:ext>
            </a:extLst>
          </p:cNvPr>
          <p:cNvSpPr/>
          <p:nvPr/>
        </p:nvSpPr>
        <p:spPr>
          <a:xfrm>
            <a:off x="0" y="0"/>
            <a:ext cx="7000256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400" dirty="0">
              <a:latin typeface="Garamond" panose="02020404030301010803" pitchFamily="18" charset="0"/>
            </a:endParaRPr>
          </a:p>
        </p:txBody>
      </p:sp>
      <p:pic>
        <p:nvPicPr>
          <p:cNvPr id="26" name="Imagem 25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EE1B3BB3-FB01-6B1B-4BE0-D36730C21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184" y="0"/>
            <a:ext cx="789816" cy="644577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D49F3751-3AA0-D037-C651-252F9EF24B0C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25C4D8A-9E72-B5A4-29C1-056156D5C659}"/>
              </a:ext>
            </a:extLst>
          </p:cNvPr>
          <p:cNvSpPr txBox="1"/>
          <p:nvPr/>
        </p:nvSpPr>
        <p:spPr>
          <a:xfrm>
            <a:off x="5501391" y="6588631"/>
            <a:ext cx="3936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MAPUTO, SETEMBRO DE 2025</a:t>
            </a:r>
            <a:endParaRPr lang="pt-PT" sz="1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C532037C-24B0-DC4D-DA29-1F73C6021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r="10393"/>
          <a:stretch/>
        </p:blipFill>
        <p:spPr>
          <a:xfrm>
            <a:off x="7102515" y="886684"/>
            <a:ext cx="4987226" cy="5246558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63375E7-21E3-0A7A-82D8-D5F1C59FE774}"/>
              </a:ext>
            </a:extLst>
          </p:cNvPr>
          <p:cNvSpPr txBox="1"/>
          <p:nvPr/>
        </p:nvSpPr>
        <p:spPr>
          <a:xfrm>
            <a:off x="70427" y="2828835"/>
            <a:ext cx="685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Módulo 2 – Diagnóstico Organizacional, Cultura e Clima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404425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E97F7-3B30-2612-E44E-DAC04A87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592D1FAF-C1E7-C39D-A106-E95EDCB72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0CAD83A4-AA62-A99A-AF6E-6586AF0D1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BF1252B2-9925-630A-8A67-750EF2BF8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24" y="38408"/>
            <a:ext cx="793075" cy="647237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80CBD9BD-CF5B-F276-94BA-D372FFA6C3A4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767262-7BEF-E514-0A19-9D3D7476F3EC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884AE7-81CC-DC4D-DB9C-1276B242ECA3}"/>
              </a:ext>
            </a:extLst>
          </p:cNvPr>
          <p:cNvSpPr txBox="1"/>
          <p:nvPr/>
        </p:nvSpPr>
        <p:spPr>
          <a:xfrm>
            <a:off x="-224429" y="362026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Quais são 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Diagnóstico Organizacional?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2C44A68D-DFC3-9E05-2FAA-104340C90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443131"/>
              </p:ext>
            </p:extLst>
          </p:nvPr>
        </p:nvGraphicFramePr>
        <p:xfrm>
          <a:off x="749508" y="2113613"/>
          <a:ext cx="5346492" cy="35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0C0552B-615F-E871-87E0-502300444025}"/>
              </a:ext>
            </a:extLst>
          </p:cNvPr>
          <p:cNvSpPr txBox="1"/>
          <p:nvPr/>
        </p:nvSpPr>
        <p:spPr>
          <a:xfrm>
            <a:off x="7015397" y="1708879"/>
            <a:ext cx="47219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4. Diagnose (Identificação dos Problemas e Causas)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Organização das informações levantadas em </a:t>
            </a:r>
            <a:r>
              <a:rPr lang="pt-PT" sz="2000" b="1" dirty="0">
                <a:latin typeface="Garamond" panose="02020404030301010803" pitchFamily="18" charset="0"/>
              </a:rPr>
              <a:t>áreas críticas de atenção</a:t>
            </a:r>
            <a:r>
              <a:rPr lang="pt-PT" sz="2000" dirty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Identificação de </a:t>
            </a:r>
            <a:r>
              <a:rPr lang="pt-PT" sz="2000" b="1" dirty="0">
                <a:latin typeface="Garamond" panose="02020404030301010803" pitchFamily="18" charset="0"/>
              </a:rPr>
              <a:t>causas raízes</a:t>
            </a:r>
            <a:r>
              <a:rPr lang="pt-PT" sz="2000" dirty="0">
                <a:latin typeface="Garamond" panose="02020404030301010803" pitchFamily="18" charset="0"/>
              </a:rPr>
              <a:t> dos problemas (não apenas sintomas).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Classificação e priorização dos problemas identificados.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3239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9857A-D61C-FB8F-64AF-507A754A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AC406F8C-BFF6-7AA8-F25B-1190D81FA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912E3C94-EDF5-368B-6307-BE4450E67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15389A07-4F74-AA52-FEF1-362987BA4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24" y="38408"/>
            <a:ext cx="793075" cy="647237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8D7E531F-4FA6-17BA-17A0-2751A9C9CB41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2C3836-A21D-4C98-9438-5A37DC60AC2A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9D789D-8159-D520-D0B4-7D6CFF1FE128}"/>
              </a:ext>
            </a:extLst>
          </p:cNvPr>
          <p:cNvSpPr txBox="1"/>
          <p:nvPr/>
        </p:nvSpPr>
        <p:spPr>
          <a:xfrm>
            <a:off x="-224429" y="362026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Quais são 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Diagnóstico Organizacional?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473344BD-8D53-A6B9-FC03-B49537868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988515"/>
              </p:ext>
            </p:extLst>
          </p:nvPr>
        </p:nvGraphicFramePr>
        <p:xfrm>
          <a:off x="749508" y="2113613"/>
          <a:ext cx="5346492" cy="35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F229A4D-3B7D-8AF3-ECBB-A986F4286821}"/>
              </a:ext>
            </a:extLst>
          </p:cNvPr>
          <p:cNvSpPr txBox="1"/>
          <p:nvPr/>
        </p:nvSpPr>
        <p:spPr>
          <a:xfrm>
            <a:off x="6823315" y="1144148"/>
            <a:ext cx="47219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latin typeface="Garamond" panose="02020404030301010803" pitchFamily="18" charset="0"/>
              </a:rPr>
              <a:t>5. Elaboração do Relatório de Diagnóstico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Estrutura típica: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Introdução e objetivo.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Metodologia utilizada.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Principais resultados (pontos fortes, fraquezas, oportunidades, ameaças).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Áreas críticas e análise das causas.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Ranking de problemas (priorização).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Recomendações iniciais</a:t>
            </a:r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661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A7E3-2F06-9824-14CE-57604A6FA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76C7ECF4-3072-9AB3-BA33-1CEDF19D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D412D464-EB4F-43BF-2254-F30FC00A4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6D2A30FB-1760-B705-04B9-F4D26150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24" y="38408"/>
            <a:ext cx="793075" cy="647237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D4CF3C5-DE27-6C73-A571-5A50441877AC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7D8C99-1DB5-55E5-99B9-7C15022EB262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E41800-3B87-68EB-0B16-1F64F0837BC9}"/>
              </a:ext>
            </a:extLst>
          </p:cNvPr>
          <p:cNvSpPr txBox="1"/>
          <p:nvPr/>
        </p:nvSpPr>
        <p:spPr>
          <a:xfrm>
            <a:off x="-224429" y="362026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Quais são 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Diagnóstico Organizacional?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917320A0-2CBD-7331-A58C-A17CFE8AA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219843"/>
              </p:ext>
            </p:extLst>
          </p:nvPr>
        </p:nvGraphicFramePr>
        <p:xfrm>
          <a:off x="749508" y="2113613"/>
          <a:ext cx="5346492" cy="35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4F88F5FA-2668-5FD6-61CE-F1CB34E3ACC3}"/>
              </a:ext>
            </a:extLst>
          </p:cNvPr>
          <p:cNvSpPr txBox="1"/>
          <p:nvPr/>
        </p:nvSpPr>
        <p:spPr>
          <a:xfrm>
            <a:off x="7015397" y="1708879"/>
            <a:ext cx="47219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latin typeface="Garamond" panose="02020404030301010803" pitchFamily="18" charset="0"/>
              </a:rPr>
              <a:t>6. Apresentação e Validação dos Resultados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Discussão dos resultados com gestores e colaboradores.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Validação dos achados para garantir legitimidade.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Ajustes finais antes da entrega do relatório definitivo</a:t>
            </a:r>
            <a:r>
              <a:rPr lang="pt-PT" dirty="0"/>
              <a:t>.</a:t>
            </a:r>
          </a:p>
          <a:p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078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F84D2-D1FC-28BC-5E72-87CB5B6EA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83F23BB1-AF2F-E558-6D01-186CB7695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B8A8ACE3-4BB5-C89E-271C-695F6570D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B91FCA8-917E-9312-7731-83D855D0938F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EE60BA2-FF70-CB24-BFC0-3BB892E879F5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24DEEE-615D-D2A3-8617-151E0A140698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8D83590B-BDBE-6522-8F6E-04F44AFA2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5C33B9-E8B8-469B-09F9-0C38B3DC8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b="13557"/>
          <a:stretch/>
        </p:blipFill>
        <p:spPr>
          <a:xfrm>
            <a:off x="6582006" y="1401065"/>
            <a:ext cx="5609993" cy="40889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DD51417-7A68-1996-E990-7F46C7FD5CCC}"/>
              </a:ext>
            </a:extLst>
          </p:cNvPr>
          <p:cNvSpPr txBox="1"/>
          <p:nvPr/>
        </p:nvSpPr>
        <p:spPr>
          <a:xfrm>
            <a:off x="201893" y="2834522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 Quais são as abordagens Metodológicas usadas no </a:t>
            </a:r>
            <a:r>
              <a:rPr lang="pt-PT" sz="3200" b="1" noProof="0" dirty="0" err="1">
                <a:solidFill>
                  <a:schemeClr val="bg1"/>
                </a:solidFill>
                <a:latin typeface="Garamond" panose="02020404030301010803" pitchFamily="18" charset="0"/>
              </a:rPr>
              <a:t>Dia_O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446439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10FA5-A126-3772-20A6-855A1F1B0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4F735BDF-9B32-1E33-567D-CBC758BB8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38486DF1-F085-8F8A-86EF-E70C969D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BB0609C-3F24-B52C-E295-ADDBD6A74774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9D9E1C6-9A9C-B06F-C5DE-BC290B6BF494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2BF300-B160-9506-738F-35B4A0BDAC80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A7437108-60D1-9028-EFA1-9D3F2AEC8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43EAE8-A835-509A-85F5-F72A1596A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b="13557"/>
          <a:stretch/>
        </p:blipFill>
        <p:spPr>
          <a:xfrm>
            <a:off x="6582006" y="1401065"/>
            <a:ext cx="5609993" cy="40889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7A126B6-5AFA-A2E4-4674-D2D0C763C731}"/>
              </a:ext>
            </a:extLst>
          </p:cNvPr>
          <p:cNvSpPr txBox="1"/>
          <p:nvPr/>
        </p:nvSpPr>
        <p:spPr>
          <a:xfrm>
            <a:off x="0" y="269725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As abordagens Metodológicas usadas no Diagnostico </a:t>
            </a:r>
            <a:r>
              <a:rPr lang="pt-PT" sz="3200" b="1" noProof="0" dirty="0" err="1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4B8D39F-A272-6F8E-A931-6889CF708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198657"/>
              </p:ext>
            </p:extLst>
          </p:nvPr>
        </p:nvGraphicFramePr>
        <p:xfrm>
          <a:off x="650183" y="2804692"/>
          <a:ext cx="5330893" cy="206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39005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4ABCC-DC24-BA74-9F48-910D6C9B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7298330D-0CA5-0977-45A6-5AF915956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FCAC089D-972E-360E-4A03-321D67469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CF91B03-EB99-9884-AAA9-D8226FD6CB92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73160B6-EB7F-E452-3627-4D36DCA0EB78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BC8344-FAB0-BE5F-F957-7C56E936B7A2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99056218-7B43-262C-681E-90BF18A13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13447B1-16CB-011F-F21D-EF971FA47170}"/>
              </a:ext>
            </a:extLst>
          </p:cNvPr>
          <p:cNvSpPr txBox="1"/>
          <p:nvPr/>
        </p:nvSpPr>
        <p:spPr>
          <a:xfrm>
            <a:off x="0" y="269725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As abordagens Metodológicas usadas no Diagnostico </a:t>
            </a:r>
            <a:r>
              <a:rPr lang="pt-PT" sz="3200" b="1" noProof="0" dirty="0" err="1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C61A889-96F1-1D05-BB1B-C070FEA78065}"/>
              </a:ext>
            </a:extLst>
          </p:cNvPr>
          <p:cNvGraphicFramePr/>
          <p:nvPr/>
        </p:nvGraphicFramePr>
        <p:xfrm>
          <a:off x="650183" y="2804692"/>
          <a:ext cx="5330893" cy="206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D856814-12E3-3068-27A4-6E0763F338B3}"/>
              </a:ext>
            </a:extLst>
          </p:cNvPr>
          <p:cNvSpPr txBox="1"/>
          <p:nvPr/>
        </p:nvSpPr>
        <p:spPr>
          <a:xfrm>
            <a:off x="6694491" y="1413350"/>
            <a:ext cx="5317029" cy="358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700" b="1" dirty="0" err="1">
                <a:latin typeface="Garamond" panose="02020404030301010803" pitchFamily="18" charset="0"/>
              </a:rPr>
              <a:t>Abordagens</a:t>
            </a:r>
            <a:r>
              <a:rPr lang="en-US" sz="1700" b="1" dirty="0">
                <a:latin typeface="Garamond" panose="02020404030301010803" pitchFamily="18" charset="0"/>
              </a:rPr>
              <a:t> </a:t>
            </a:r>
            <a:r>
              <a:rPr lang="en-US" sz="1700" b="1" dirty="0" err="1">
                <a:latin typeface="Garamond" panose="02020404030301010803" pitchFamily="18" charset="0"/>
              </a:rPr>
              <a:t>Quantativas</a:t>
            </a:r>
            <a:r>
              <a:rPr lang="en-US" sz="1700" b="1" dirty="0">
                <a:latin typeface="Garamond" panose="02020404030301010803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pt-PT" sz="1700" dirty="0">
                <a:latin typeface="Garamond" panose="02020404030301010803" pitchFamily="18" charset="0"/>
              </a:rPr>
              <a:t>Questionários estruturados de clima organizacional.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Inventários de competências.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 err="1">
                <a:latin typeface="Garamond" panose="02020404030301010803" pitchFamily="18" charset="0"/>
              </a:rPr>
              <a:t>Checklists</a:t>
            </a:r>
            <a:r>
              <a:rPr lang="pt-PT" sz="1700" dirty="0">
                <a:latin typeface="Garamond" panose="02020404030301010803" pitchFamily="18" charset="0"/>
              </a:rPr>
              <a:t> de conformidade e auditoria.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Indicadores de RH (absentismo, turnover, produtividade).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 err="1">
                <a:latin typeface="Garamond" panose="02020404030301010803" pitchFamily="18" charset="0"/>
              </a:rPr>
              <a:t>Surveys</a:t>
            </a:r>
            <a:r>
              <a:rPr lang="pt-PT" sz="1700" dirty="0">
                <a:latin typeface="Garamond" panose="02020404030301010803" pitchFamily="18" charset="0"/>
              </a:rPr>
              <a:t> de satisfação de clientes e colaboradores.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Métricas financeiras e operacionais (ROI, custos, margens).</a:t>
            </a:r>
          </a:p>
          <a:p>
            <a:pPr lvl="0" algn="just">
              <a:lnSpc>
                <a:spcPct val="150000"/>
              </a:lnSpc>
            </a:pPr>
            <a:endParaRPr lang="pt-PT" sz="17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328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6AE3D-BC1A-3244-E944-1C3D60A31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ADCA86D3-7942-1402-05BC-6B6929656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CE260CC6-0B71-FDD2-6CB1-12AB43E85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B6A9F02-3D4E-9171-7BCA-BE4C6B4C7D15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33DB1F5-7E7C-FB74-F251-D462B5D30370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0FD09B-F0BB-BF37-04A0-5C5FF65F2B59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44B9AF49-EEB3-9C5F-DD22-10B6BFBB8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78EFFC7-9B7C-E35D-E308-382FC1AC8DE1}"/>
              </a:ext>
            </a:extLst>
          </p:cNvPr>
          <p:cNvSpPr txBox="1"/>
          <p:nvPr/>
        </p:nvSpPr>
        <p:spPr>
          <a:xfrm>
            <a:off x="0" y="269725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As abordagens Metodológicas usadas no Diagnostico </a:t>
            </a:r>
            <a:r>
              <a:rPr lang="pt-PT" sz="3200" b="1" noProof="0" dirty="0" err="1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DCE4FB0-EB6B-700D-8378-FD64F33668AF}"/>
              </a:ext>
            </a:extLst>
          </p:cNvPr>
          <p:cNvGraphicFramePr/>
          <p:nvPr/>
        </p:nvGraphicFramePr>
        <p:xfrm>
          <a:off x="650183" y="2804692"/>
          <a:ext cx="5330893" cy="206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228C296-2BDB-A8E4-A9AA-330ABDB9AFA2}"/>
              </a:ext>
            </a:extLst>
          </p:cNvPr>
          <p:cNvSpPr txBox="1"/>
          <p:nvPr/>
        </p:nvSpPr>
        <p:spPr>
          <a:xfrm>
            <a:off x="6694491" y="1413350"/>
            <a:ext cx="5317029" cy="397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700" b="1" dirty="0" err="1">
                <a:latin typeface="Garamond" panose="02020404030301010803" pitchFamily="18" charset="0"/>
              </a:rPr>
              <a:t>Abordagens</a:t>
            </a:r>
            <a:r>
              <a:rPr lang="en-US" sz="1700" b="1" dirty="0">
                <a:latin typeface="Garamond" panose="02020404030301010803" pitchFamily="18" charset="0"/>
              </a:rPr>
              <a:t> </a:t>
            </a:r>
            <a:r>
              <a:rPr lang="en-US" sz="1700" b="1" dirty="0" err="1">
                <a:latin typeface="Garamond" panose="02020404030301010803" pitchFamily="18" charset="0"/>
              </a:rPr>
              <a:t>Qualitativas</a:t>
            </a:r>
            <a:endParaRPr lang="en-US" sz="1700" b="1" dirty="0">
              <a:latin typeface="Garamond" panose="020204040303010108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1700" dirty="0">
                <a:latin typeface="Garamond" panose="02020404030301010803" pitchFamily="18" charset="0"/>
              </a:rPr>
              <a:t>Questionários estruturados de clima organizacional.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Entrevistas semiestruturadas ou em profundidade.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Grupos focais com colaboradores ou clientes.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Observação direta das rotinas e processos.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Análise de documentos físicos e digitais (manuais, relatórios, atas).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Estudo de narrativas organizacionais (histórias, símbolos, cultura).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Diário de campo ou registros de práticas observadas.</a:t>
            </a:r>
          </a:p>
        </p:txBody>
      </p:sp>
    </p:spTree>
    <p:extLst>
      <p:ext uri="{BB962C8B-B14F-4D97-AF65-F5344CB8AC3E}">
        <p14:creationId xmlns:p14="http://schemas.microsoft.com/office/powerpoint/2010/main" val="28821608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A4330-D258-843E-EC97-871D2A132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9CF51513-BFDC-0769-CAE7-7B848AAF3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225FF181-39B3-3DBD-4956-E52AFED35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D5A912-30FB-AC58-30BD-03B11E33954F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9E87B0F-2EDC-AC75-69A9-1C2469C451ED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3D74C2-8C6B-6B12-183F-F80E7C4F6959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464A7753-FFC2-8C3F-23D8-4F2C16D8E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164487-DAE3-CF78-7895-F153A85A1AF9}"/>
              </a:ext>
            </a:extLst>
          </p:cNvPr>
          <p:cNvSpPr txBox="1"/>
          <p:nvPr/>
        </p:nvSpPr>
        <p:spPr>
          <a:xfrm>
            <a:off x="0" y="269725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As abordagens Metodológicas usadas no Diagnostico </a:t>
            </a:r>
            <a:r>
              <a:rPr lang="pt-PT" sz="3200" b="1" noProof="0" dirty="0" err="1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0F967A5-C605-395E-2117-483BF4A546A0}"/>
              </a:ext>
            </a:extLst>
          </p:cNvPr>
          <p:cNvGraphicFramePr/>
          <p:nvPr/>
        </p:nvGraphicFramePr>
        <p:xfrm>
          <a:off x="650183" y="2804692"/>
          <a:ext cx="5330893" cy="206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BE7058BC-B985-B132-2B41-5351623C9BF3}"/>
              </a:ext>
            </a:extLst>
          </p:cNvPr>
          <p:cNvSpPr txBox="1"/>
          <p:nvPr/>
        </p:nvSpPr>
        <p:spPr>
          <a:xfrm>
            <a:off x="6631259" y="2180008"/>
            <a:ext cx="5317029" cy="2409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700" b="1" dirty="0" err="1">
                <a:latin typeface="Garamond" panose="02020404030301010803" pitchFamily="18" charset="0"/>
              </a:rPr>
              <a:t>abordagens</a:t>
            </a:r>
            <a:r>
              <a:rPr lang="en-US" sz="1700" b="1" dirty="0">
                <a:latin typeface="Garamond" panose="02020404030301010803" pitchFamily="18" charset="0"/>
              </a:rPr>
              <a:t> Mistas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Aplicação de questionário de clima organizacional (quantitativo) seguido de grupos focais para aprofundar os resultados (qualitativo).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>
                <a:latin typeface="Garamond" panose="02020404030301010803" pitchFamily="18" charset="0"/>
              </a:rPr>
              <a:t>Cruzamento de métricas de desempenho financeiro (quantitativo) com entrevistas com gestores (qualitativo)..</a:t>
            </a:r>
          </a:p>
        </p:txBody>
      </p:sp>
    </p:spTree>
    <p:extLst>
      <p:ext uri="{BB962C8B-B14F-4D97-AF65-F5344CB8AC3E}">
        <p14:creationId xmlns:p14="http://schemas.microsoft.com/office/powerpoint/2010/main" val="1426286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29120-339D-7EF7-C37A-D22DF0D01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E6E3144E-4B1C-85BD-F500-B4F31605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30AD7018-6869-5674-61E9-749F6C895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3FC086BF-4361-5145-E29A-FC377045CF02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9147CD1-A66E-4D2D-5DEA-4377048A39E7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AFB443-46FC-E3E3-D1B0-7551C98A63C2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8A11D3EB-DA37-EDD3-3B66-479A896F4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008CDD0-B6D4-ADB8-37FF-3791C01B0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b="13557"/>
          <a:stretch/>
        </p:blipFill>
        <p:spPr>
          <a:xfrm>
            <a:off x="6582006" y="1401065"/>
            <a:ext cx="5609993" cy="40889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261F23C-65DF-88B9-AFEE-9FFA6A065043}"/>
              </a:ext>
            </a:extLst>
          </p:cNvPr>
          <p:cNvSpPr txBox="1"/>
          <p:nvPr/>
        </p:nvSpPr>
        <p:spPr>
          <a:xfrm>
            <a:off x="201893" y="2834522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 FERRAMENTAS DE ANALISE DE DADOS</a:t>
            </a:r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 (quais são )</a:t>
            </a:r>
            <a:endParaRPr lang="pt-PT" sz="3200" b="1" noProof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98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B2D01-243F-F706-5359-392B2972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514DA9C0-9A2D-C161-99E4-2B2550028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9ACF6243-BAEC-D048-8EC7-AF932DD5F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3713AFA-A44F-287D-643B-1B6D513820F6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FB479BA-43C2-4499-C3C7-FA5AA6B5AACD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BF03CA-9B6B-DBDB-5A86-6E853C2DFCBF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87226948-8AC8-89EE-E043-B2C409DAF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8928A19-EDB9-B424-BAF8-8CD4189D76EF}"/>
              </a:ext>
            </a:extLst>
          </p:cNvPr>
          <p:cNvSpPr txBox="1"/>
          <p:nvPr/>
        </p:nvSpPr>
        <p:spPr>
          <a:xfrm>
            <a:off x="201893" y="2834522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 FERRAMENTAS DE ANALISE DE DADOS</a:t>
            </a:r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 (quais são )</a:t>
            </a:r>
            <a:endParaRPr lang="pt-PT" sz="3200" b="1" noProof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14D3CC49-A933-3F51-E0B3-6596870B59C9}"/>
              </a:ext>
            </a:extLst>
          </p:cNvPr>
          <p:cNvCxnSpPr/>
          <p:nvPr/>
        </p:nvCxnSpPr>
        <p:spPr>
          <a:xfrm>
            <a:off x="1843790" y="38408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F67D20-9311-9A93-45CE-127C1758B403}"/>
              </a:ext>
            </a:extLst>
          </p:cNvPr>
          <p:cNvSpPr txBox="1"/>
          <p:nvPr/>
        </p:nvSpPr>
        <p:spPr>
          <a:xfrm>
            <a:off x="6959834" y="3397434"/>
            <a:ext cx="505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Dados </a:t>
            </a:r>
            <a:r>
              <a:rPr lang="en-US" dirty="0" err="1"/>
              <a:t>qualitativos</a:t>
            </a:r>
            <a:r>
              <a:rPr lang="en-US" dirty="0"/>
              <a:t>: </a:t>
            </a:r>
            <a:r>
              <a:rPr lang="en-US" dirty="0" err="1"/>
              <a:t>Nvivo</a:t>
            </a:r>
            <a:r>
              <a:rPr lang="en-US" dirty="0"/>
              <a:t>; </a:t>
            </a:r>
            <a:r>
              <a:rPr lang="en-US" dirty="0" err="1"/>
              <a:t>Maxqdea</a:t>
            </a:r>
            <a:r>
              <a:rPr lang="en-US" dirty="0"/>
              <a:t>, </a:t>
            </a:r>
          </a:p>
          <a:p>
            <a:r>
              <a:rPr lang="en-US" dirty="0"/>
              <a:t>Dados </a:t>
            </a:r>
            <a:r>
              <a:rPr lang="en-US" dirty="0" err="1"/>
              <a:t>quantativos</a:t>
            </a:r>
            <a:r>
              <a:rPr lang="en-US" dirty="0"/>
              <a:t>: </a:t>
            </a:r>
            <a:r>
              <a:rPr lang="en-US" dirty="0" err="1"/>
              <a:t>Spss</a:t>
            </a:r>
            <a:r>
              <a:rPr lang="en-US" dirty="0"/>
              <a:t>, Power BI, Excel, R studio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5892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24F49-D5C8-7CEC-D875-33598E7BB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ADDD2-3944-B9C8-267C-1A250CA0D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38234E-92D4-7CB5-9771-B3EF24964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9BC83533-28A7-B08C-A0F2-64705CEC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7BF58C42-B092-8049-7216-D1F398C45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21F70A8F-E013-56C2-12CE-3A658FB0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828" y="38408"/>
            <a:ext cx="1157172" cy="944380"/>
          </a:xfrm>
          <a:prstGeom prst="rect">
            <a:avLst/>
          </a:prstGeom>
          <a:ln>
            <a:solidFill>
              <a:srgbClr val="F1592C"/>
            </a:solidFill>
          </a:ln>
        </p:spPr>
      </p:pic>
      <p:pic>
        <p:nvPicPr>
          <p:cNvPr id="16" name="Imagem 15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C4C252FC-A261-829E-DAFE-4A3362A24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56" y="307498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7DEE0BB-5BFF-3F51-2150-0ADEBE1E37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5D0B976F-B49E-47C3-856F-085ECDBEE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184" y="0"/>
            <a:ext cx="789816" cy="64457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4BBDBF3-D92F-210E-FCFD-B938EB6D735F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83731E-1D57-A345-009A-4AF032082FCD}"/>
              </a:ext>
            </a:extLst>
          </p:cNvPr>
          <p:cNvSpPr txBox="1"/>
          <p:nvPr/>
        </p:nvSpPr>
        <p:spPr>
          <a:xfrm>
            <a:off x="268378" y="2717353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Módulo 2 – Diagnóstico Organizacional, Cultura e Clima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B27B57D-7737-60B7-F159-F55A41012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3" b="16843"/>
          <a:stretch/>
        </p:blipFill>
        <p:spPr>
          <a:xfrm>
            <a:off x="6459316" y="1567793"/>
            <a:ext cx="5552204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32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F0EF6-60E6-E03C-4ACB-B650AA284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C3250F1C-86AE-AE67-A1CC-99D1C0499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956B8F37-F213-3D9D-D27D-301F7E47A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C715910B-8501-6E91-36DA-CCE43F617CBC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34795CA-297D-F50B-A2C5-D5E8FC3A3495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EF10AF-4C09-F95F-38FE-AD1C6E530051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E8B7EE9F-6703-1D9B-3F93-56E9D9C53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55ADCF-65E1-CBC8-06B9-5C336B33D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b="13557"/>
          <a:stretch/>
        </p:blipFill>
        <p:spPr>
          <a:xfrm>
            <a:off x="6582006" y="1401065"/>
            <a:ext cx="5609993" cy="40889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DA8F2FA-649D-058E-026A-1BEB4AF83FB7}"/>
              </a:ext>
            </a:extLst>
          </p:cNvPr>
          <p:cNvSpPr txBox="1"/>
          <p:nvPr/>
        </p:nvSpPr>
        <p:spPr>
          <a:xfrm>
            <a:off x="201893" y="2834522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MODELOS  DE DIAGNOSTICO ORGANIZACIONAL </a:t>
            </a:r>
            <a:endParaRPr lang="pt-PT" sz="3200" b="1" noProof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44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6862D-8C42-EF3F-3C9D-78F151CD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C3F017F5-3E9E-8CEF-9ACA-53573B26C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943EDCC3-6D54-1134-1E5C-99489456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2EC2E8C8-7D04-DC75-B303-E8B4D04FCD0E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F77004F-9F33-A8ED-62B8-FE1D8D2F017A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E47AE2-6D21-E76D-CBDC-CF03B272615D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FC9B8A38-FE0C-3742-944F-FFE5308CD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81F55C-CECD-80FA-73A8-CB0F4C01ACAC}"/>
              </a:ext>
            </a:extLst>
          </p:cNvPr>
          <p:cNvSpPr txBox="1"/>
          <p:nvPr/>
        </p:nvSpPr>
        <p:spPr>
          <a:xfrm>
            <a:off x="164894" y="604460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MODELOS  DE DIAGNOSTICO ORGANIZACIONAL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C5621-C92C-B907-3011-A354A5E17D32}"/>
              </a:ext>
            </a:extLst>
          </p:cNvPr>
          <p:cNvSpPr txBox="1"/>
          <p:nvPr/>
        </p:nvSpPr>
        <p:spPr>
          <a:xfrm>
            <a:off x="454702" y="2004559"/>
            <a:ext cx="5901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4.1. Modelo de Excelência em Gestão (MEG)</a:t>
            </a:r>
            <a:endParaRPr lang="pt-PT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endParaRPr lang="pt-PT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Ele surgiu para estimular organizações a adotarem práticas de gestão modernas e sustentáveis, valorizando pessoas, processos e 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94989D-DAF1-3565-0153-B355CC4F830E}"/>
              </a:ext>
            </a:extLst>
          </p:cNvPr>
          <p:cNvSpPr txBox="1"/>
          <p:nvPr/>
        </p:nvSpPr>
        <p:spPr>
          <a:xfrm>
            <a:off x="289808" y="3709269"/>
            <a:ext cx="59011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Importância</a:t>
            </a:r>
            <a:endParaRPr lang="pt-P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Fornece uma 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visão sistêmica da organização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, permitindo analisar desde a liderança até os processos.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Serve como 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instrumento de autoavaliação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, identificando pontos fortes e áreas de melhoria.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Estimula uma cultura de 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inovação, sustentabilidade, ética e responsabilidade social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É utilizado por empresas que desejam alinhar sua gestão aos padrões de </a:t>
            </a:r>
            <a:r>
              <a:rPr lang="pt-PT" dirty="0">
                <a:latin typeface="Garamond" panose="02020404030301010803" pitchFamily="18" charset="0"/>
              </a:rPr>
              <a:t>qualidade global.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9F3673F-9DA8-DB1B-F931-270514066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b="13557"/>
          <a:stretch/>
        </p:blipFill>
        <p:spPr>
          <a:xfrm>
            <a:off x="6582006" y="1401065"/>
            <a:ext cx="5609993" cy="40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76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BAA3A-5D99-0815-6E0A-4CD0F424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74F9EF79-67B6-6392-90F6-638582EA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C18DE2DA-227A-4EBA-1859-3271A28AC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55518EB-E1EE-4026-8F00-1D5283884B9F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F1F1848-AC99-AE26-92C9-BFAE040792D9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4D2B7C-6468-3692-113A-CCBAE61C2A14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2CDEB133-7E60-D52C-7FE0-C3BE8C60B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295898A-4513-C5F9-39F9-B71C8C38E06F}"/>
              </a:ext>
            </a:extLst>
          </p:cNvPr>
          <p:cNvSpPr txBox="1"/>
          <p:nvPr/>
        </p:nvSpPr>
        <p:spPr>
          <a:xfrm>
            <a:off x="164894" y="604460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MODELOS  DE DIAGNOSTICO ORGANIZACIONAL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F21079-E3BF-5752-C1BA-3888B379D5C3}"/>
              </a:ext>
            </a:extLst>
          </p:cNvPr>
          <p:cNvSpPr txBox="1"/>
          <p:nvPr/>
        </p:nvSpPr>
        <p:spPr>
          <a:xfrm>
            <a:off x="300000" y="1966491"/>
            <a:ext cx="5901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 O que é a Análise SWOT?</a:t>
            </a:r>
          </a:p>
          <a:p>
            <a:pPr algn="just"/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Análise SWOT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 é uma ferramenta de diagnóstico organizacional e planejamento estratégico que ajuda empresas a compreenderem sua 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realidade interna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 e o 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ambiente externo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 em que estão inseridas.</a:t>
            </a:r>
          </a:p>
          <a:p>
            <a:pPr algn="just"/>
            <a:endParaRPr lang="pt-PT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Foi desenvolvida nos anos 1960 por </a:t>
            </a:r>
            <a:r>
              <a:rPr lang="pt-PT" b="1" dirty="0" err="1">
                <a:solidFill>
                  <a:schemeClr val="bg1"/>
                </a:solidFill>
                <a:latin typeface="Garamond" panose="02020404030301010803" pitchFamily="18" charset="0"/>
              </a:rPr>
              <a:t>Albert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 Humphrey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, na Universidade de Stanford, e até hoje é uma das técnicas mais utilizadas para 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tomada de decisão e formulação de estratégias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6404AE-525D-590D-1303-7A371CBDCCB5}"/>
              </a:ext>
            </a:extLst>
          </p:cNvPr>
          <p:cNvSpPr txBox="1"/>
          <p:nvPr/>
        </p:nvSpPr>
        <p:spPr>
          <a:xfrm>
            <a:off x="6501130" y="742133"/>
            <a:ext cx="5525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pt-PT" dirty="0">
                <a:latin typeface="Garamond" panose="02020404030301010803" pitchFamily="18" charset="0"/>
              </a:rPr>
              <a:t>O nome vem das iniciais em inglês:</a:t>
            </a:r>
          </a:p>
          <a:p>
            <a:r>
              <a:rPr lang="pt-PT" b="1" dirty="0">
                <a:latin typeface="Garamond" panose="02020404030301010803" pitchFamily="18" charset="0"/>
              </a:rPr>
              <a:t>S – </a:t>
            </a:r>
            <a:r>
              <a:rPr lang="pt-PT" b="1" dirty="0" err="1">
                <a:latin typeface="Garamond" panose="02020404030301010803" pitchFamily="18" charset="0"/>
              </a:rPr>
              <a:t>Strengths</a:t>
            </a:r>
            <a:r>
              <a:rPr lang="pt-PT" b="1" dirty="0">
                <a:latin typeface="Garamond" panose="02020404030301010803" pitchFamily="18" charset="0"/>
              </a:rPr>
              <a:t> (Forças):</a:t>
            </a:r>
            <a:r>
              <a:rPr lang="pt-PT" dirty="0">
                <a:latin typeface="Garamond" panose="02020404030301010803" pitchFamily="18" charset="0"/>
              </a:rPr>
              <a:t> características internas positivas da organização, aquilo que ela faz bem e que gera vantagem competitiva.</a:t>
            </a:r>
            <a:br>
              <a:rPr lang="pt-PT" dirty="0">
                <a:latin typeface="Garamond" panose="02020404030301010803" pitchFamily="18" charset="0"/>
              </a:rPr>
            </a:br>
            <a:r>
              <a:rPr lang="pt-PT" dirty="0">
                <a:latin typeface="Garamond" panose="02020404030301010803" pitchFamily="18" charset="0"/>
              </a:rPr>
              <a:t>👉 Exemplo: equipe qualificada, marca forte, boa reputação no mercado.</a:t>
            </a:r>
          </a:p>
          <a:p>
            <a:r>
              <a:rPr lang="pt-PT" b="1" dirty="0">
                <a:latin typeface="Garamond" panose="02020404030301010803" pitchFamily="18" charset="0"/>
              </a:rPr>
              <a:t>W – </a:t>
            </a:r>
            <a:r>
              <a:rPr lang="pt-PT" b="1" dirty="0" err="1">
                <a:latin typeface="Garamond" panose="02020404030301010803" pitchFamily="18" charset="0"/>
              </a:rPr>
              <a:t>Weaknesses</a:t>
            </a:r>
            <a:r>
              <a:rPr lang="pt-PT" b="1" dirty="0">
                <a:latin typeface="Garamond" panose="02020404030301010803" pitchFamily="18" charset="0"/>
              </a:rPr>
              <a:t> (Fraquezas):</a:t>
            </a:r>
            <a:r>
              <a:rPr lang="pt-PT" dirty="0">
                <a:latin typeface="Garamond" panose="02020404030301010803" pitchFamily="18" charset="0"/>
              </a:rPr>
              <a:t> aspectos internos negativos que limitam o desempenho da empresa ou dificultam sua competitividade.</a:t>
            </a:r>
            <a:br>
              <a:rPr lang="pt-PT" dirty="0">
                <a:latin typeface="Garamond" panose="02020404030301010803" pitchFamily="18" charset="0"/>
              </a:rPr>
            </a:br>
            <a:r>
              <a:rPr lang="pt-PT" dirty="0">
                <a:latin typeface="Garamond" panose="02020404030301010803" pitchFamily="18" charset="0"/>
              </a:rPr>
              <a:t>👉 Exemplo: falta de recursos financeiros, processos desorganizados, alta rotatividade de pessoal.</a:t>
            </a:r>
          </a:p>
          <a:p>
            <a:r>
              <a:rPr lang="pt-PT" b="1" dirty="0">
                <a:latin typeface="Garamond" panose="02020404030301010803" pitchFamily="18" charset="0"/>
              </a:rPr>
              <a:t>O – </a:t>
            </a:r>
            <a:r>
              <a:rPr lang="pt-PT" b="1" dirty="0" err="1">
                <a:latin typeface="Garamond" panose="02020404030301010803" pitchFamily="18" charset="0"/>
              </a:rPr>
              <a:t>Opportunities</a:t>
            </a:r>
            <a:r>
              <a:rPr lang="pt-PT" b="1" dirty="0">
                <a:latin typeface="Garamond" panose="02020404030301010803" pitchFamily="18" charset="0"/>
              </a:rPr>
              <a:t> (Oportunidades):</a:t>
            </a:r>
            <a:r>
              <a:rPr lang="pt-PT" dirty="0">
                <a:latin typeface="Garamond" panose="02020404030301010803" pitchFamily="18" charset="0"/>
              </a:rPr>
              <a:t> fatores externos que podem beneficiar a organização e abrir espaço para crescimento ou inovação.</a:t>
            </a:r>
            <a:br>
              <a:rPr lang="pt-PT" dirty="0">
                <a:latin typeface="Garamond" panose="02020404030301010803" pitchFamily="18" charset="0"/>
              </a:rPr>
            </a:br>
            <a:r>
              <a:rPr lang="pt-PT" dirty="0">
                <a:latin typeface="Garamond" panose="02020404030301010803" pitchFamily="18" charset="0"/>
              </a:rPr>
              <a:t>👉 Exemplo: novos mercados, avanços tecnológicos, incentivos governamentais.</a:t>
            </a:r>
          </a:p>
          <a:p>
            <a:r>
              <a:rPr lang="pt-PT" b="1" dirty="0">
                <a:latin typeface="Garamond" panose="02020404030301010803" pitchFamily="18" charset="0"/>
              </a:rPr>
              <a:t>T – </a:t>
            </a:r>
            <a:r>
              <a:rPr lang="pt-PT" b="1" dirty="0" err="1">
                <a:latin typeface="Garamond" panose="02020404030301010803" pitchFamily="18" charset="0"/>
              </a:rPr>
              <a:t>Threats</a:t>
            </a:r>
            <a:r>
              <a:rPr lang="pt-PT" b="1" dirty="0">
                <a:latin typeface="Garamond" panose="02020404030301010803" pitchFamily="18" charset="0"/>
              </a:rPr>
              <a:t> (Ameaças):</a:t>
            </a:r>
            <a:r>
              <a:rPr lang="pt-PT" dirty="0">
                <a:latin typeface="Garamond" panose="02020404030301010803" pitchFamily="18" charset="0"/>
              </a:rPr>
              <a:t> fatores externos que representam riscos ou obstáculos ao sucesso da empresa.</a:t>
            </a:r>
            <a:br>
              <a:rPr lang="pt-PT" dirty="0">
                <a:latin typeface="Garamond" panose="02020404030301010803" pitchFamily="18" charset="0"/>
              </a:rPr>
            </a:br>
            <a:r>
              <a:rPr lang="pt-PT" dirty="0">
                <a:latin typeface="Garamond" panose="02020404030301010803" pitchFamily="18" charset="0"/>
              </a:rPr>
              <a:t>👉 Exemplo: concorrência agressiva, mudanças na legislação, crises económicas.</a:t>
            </a:r>
          </a:p>
          <a:p>
            <a:pPr algn="just"/>
            <a:endParaRPr lang="pt-PT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25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09FB9-D3FF-011A-F6FA-F7C889BD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7C514899-8C80-E93D-9E35-BDFCB79C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1CFD1DF0-0C79-53CC-430F-15CA80D0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866619B-048D-C7F0-9F0C-2CAF84CA7729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B7B9693-9031-C87F-5D6C-DDFC1C097FA0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795342-3141-E030-5A58-65CB59F3F667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76CA7E9A-1892-5416-0A06-B94A25D06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9225188-D6FF-EFA6-61DD-75822978C6E6}"/>
              </a:ext>
            </a:extLst>
          </p:cNvPr>
          <p:cNvSpPr txBox="1"/>
          <p:nvPr/>
        </p:nvSpPr>
        <p:spPr>
          <a:xfrm>
            <a:off x="164894" y="604460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MODELOS  DE DIAGNOSTICO ORGANIZACIONAL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BD488C-A503-E99C-13B5-13A3A2CF38CB}"/>
              </a:ext>
            </a:extLst>
          </p:cNvPr>
          <p:cNvSpPr txBox="1"/>
          <p:nvPr/>
        </p:nvSpPr>
        <p:spPr>
          <a:xfrm>
            <a:off x="6501130" y="742133"/>
            <a:ext cx="5525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pt-PT" dirty="0">
                <a:latin typeface="Garamond" panose="02020404030301010803" pitchFamily="18" charset="0"/>
              </a:rPr>
              <a:t>O nome vem das iniciais em inglês:</a:t>
            </a:r>
          </a:p>
          <a:p>
            <a:r>
              <a:rPr lang="pt-PT" b="1" dirty="0">
                <a:latin typeface="Garamond" panose="02020404030301010803" pitchFamily="18" charset="0"/>
              </a:rPr>
              <a:t>S – </a:t>
            </a:r>
            <a:r>
              <a:rPr lang="pt-PT" b="1" dirty="0" err="1">
                <a:latin typeface="Garamond" panose="02020404030301010803" pitchFamily="18" charset="0"/>
              </a:rPr>
              <a:t>Strengths</a:t>
            </a:r>
            <a:r>
              <a:rPr lang="pt-PT" b="1" dirty="0">
                <a:latin typeface="Garamond" panose="02020404030301010803" pitchFamily="18" charset="0"/>
              </a:rPr>
              <a:t> (Forças):</a:t>
            </a:r>
            <a:r>
              <a:rPr lang="pt-PT" dirty="0">
                <a:latin typeface="Garamond" panose="02020404030301010803" pitchFamily="18" charset="0"/>
              </a:rPr>
              <a:t> características internas positivas da organização, aquilo que ela faz bem e que gera vantagem competitiva.</a:t>
            </a:r>
            <a:br>
              <a:rPr lang="pt-PT" dirty="0">
                <a:latin typeface="Garamond" panose="02020404030301010803" pitchFamily="18" charset="0"/>
              </a:rPr>
            </a:br>
            <a:r>
              <a:rPr lang="pt-PT" dirty="0">
                <a:latin typeface="Garamond" panose="02020404030301010803" pitchFamily="18" charset="0"/>
              </a:rPr>
              <a:t>👉 Exemplo: equipe qualificada, marca forte, boa reputação no mercado.</a:t>
            </a:r>
          </a:p>
          <a:p>
            <a:r>
              <a:rPr lang="pt-PT" b="1" dirty="0">
                <a:latin typeface="Garamond" panose="02020404030301010803" pitchFamily="18" charset="0"/>
              </a:rPr>
              <a:t>W – </a:t>
            </a:r>
            <a:r>
              <a:rPr lang="pt-PT" b="1" dirty="0" err="1">
                <a:latin typeface="Garamond" panose="02020404030301010803" pitchFamily="18" charset="0"/>
              </a:rPr>
              <a:t>Weaknesses</a:t>
            </a:r>
            <a:r>
              <a:rPr lang="pt-PT" b="1" dirty="0">
                <a:latin typeface="Garamond" panose="02020404030301010803" pitchFamily="18" charset="0"/>
              </a:rPr>
              <a:t> (Fraquezas):</a:t>
            </a:r>
            <a:r>
              <a:rPr lang="pt-PT" dirty="0">
                <a:latin typeface="Garamond" panose="02020404030301010803" pitchFamily="18" charset="0"/>
              </a:rPr>
              <a:t> aspectos internos negativos que limitam o desempenho da empresa ou dificultam sua competitividade.</a:t>
            </a:r>
            <a:br>
              <a:rPr lang="pt-PT" dirty="0">
                <a:latin typeface="Garamond" panose="02020404030301010803" pitchFamily="18" charset="0"/>
              </a:rPr>
            </a:br>
            <a:r>
              <a:rPr lang="pt-PT" dirty="0">
                <a:latin typeface="Garamond" panose="02020404030301010803" pitchFamily="18" charset="0"/>
              </a:rPr>
              <a:t>👉 Exemplo: falta de recursos financeiros, processos desorganizados, alta rotatividade de pessoal.</a:t>
            </a:r>
          </a:p>
          <a:p>
            <a:r>
              <a:rPr lang="pt-PT" b="1" dirty="0">
                <a:latin typeface="Garamond" panose="02020404030301010803" pitchFamily="18" charset="0"/>
              </a:rPr>
              <a:t>O – </a:t>
            </a:r>
            <a:r>
              <a:rPr lang="pt-PT" b="1" dirty="0" err="1">
                <a:latin typeface="Garamond" panose="02020404030301010803" pitchFamily="18" charset="0"/>
              </a:rPr>
              <a:t>Opportunities</a:t>
            </a:r>
            <a:r>
              <a:rPr lang="pt-PT" b="1" dirty="0">
                <a:latin typeface="Garamond" panose="02020404030301010803" pitchFamily="18" charset="0"/>
              </a:rPr>
              <a:t> (Oportunidades):</a:t>
            </a:r>
            <a:r>
              <a:rPr lang="pt-PT" dirty="0">
                <a:latin typeface="Garamond" panose="02020404030301010803" pitchFamily="18" charset="0"/>
              </a:rPr>
              <a:t> fatores externos que podem beneficiar a organização e abrir espaço para crescimento ou inovação.</a:t>
            </a:r>
            <a:br>
              <a:rPr lang="pt-PT" dirty="0">
                <a:latin typeface="Garamond" panose="02020404030301010803" pitchFamily="18" charset="0"/>
              </a:rPr>
            </a:br>
            <a:r>
              <a:rPr lang="pt-PT" dirty="0">
                <a:latin typeface="Garamond" panose="02020404030301010803" pitchFamily="18" charset="0"/>
              </a:rPr>
              <a:t>👉 Exemplo: novos mercados, avanços tecnológicos, incentivos governamentais.</a:t>
            </a:r>
          </a:p>
          <a:p>
            <a:r>
              <a:rPr lang="pt-PT" b="1" dirty="0">
                <a:latin typeface="Garamond" panose="02020404030301010803" pitchFamily="18" charset="0"/>
              </a:rPr>
              <a:t>T – </a:t>
            </a:r>
            <a:r>
              <a:rPr lang="pt-PT" b="1" dirty="0" err="1">
                <a:latin typeface="Garamond" panose="02020404030301010803" pitchFamily="18" charset="0"/>
              </a:rPr>
              <a:t>Threats</a:t>
            </a:r>
            <a:r>
              <a:rPr lang="pt-PT" b="1" dirty="0">
                <a:latin typeface="Garamond" panose="02020404030301010803" pitchFamily="18" charset="0"/>
              </a:rPr>
              <a:t> (Ameaças):</a:t>
            </a:r>
            <a:r>
              <a:rPr lang="pt-PT" dirty="0">
                <a:latin typeface="Garamond" panose="02020404030301010803" pitchFamily="18" charset="0"/>
              </a:rPr>
              <a:t> fatores externos que representam riscos ou obstáculos ao sucesso da empresa.</a:t>
            </a:r>
            <a:br>
              <a:rPr lang="pt-PT" dirty="0">
                <a:latin typeface="Garamond" panose="02020404030301010803" pitchFamily="18" charset="0"/>
              </a:rPr>
            </a:br>
            <a:r>
              <a:rPr lang="pt-PT" dirty="0">
                <a:latin typeface="Garamond" panose="02020404030301010803" pitchFamily="18" charset="0"/>
              </a:rPr>
              <a:t>👉 Exemplo: concorrência agressiva, mudanças na legislação, crises económicas.</a:t>
            </a:r>
          </a:p>
          <a:p>
            <a:pPr algn="just"/>
            <a:endParaRPr lang="pt-PT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7BB0DC1-55DA-53F5-272F-7649A660C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6860"/>
              </p:ext>
            </p:extLst>
          </p:nvPr>
        </p:nvGraphicFramePr>
        <p:xfrm>
          <a:off x="145299" y="1986118"/>
          <a:ext cx="6190938" cy="4039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747">
                  <a:extLst>
                    <a:ext uri="{9D8B030D-6E8A-4147-A177-3AD203B41FA5}">
                      <a16:colId xmlns:a16="http://schemas.microsoft.com/office/drawing/2014/main" val="2963622813"/>
                    </a:ext>
                  </a:extLst>
                </a:gridCol>
                <a:gridCol w="2818545">
                  <a:extLst>
                    <a:ext uri="{9D8B030D-6E8A-4147-A177-3AD203B41FA5}">
                      <a16:colId xmlns:a16="http://schemas.microsoft.com/office/drawing/2014/main" val="565024335"/>
                    </a:ext>
                  </a:extLst>
                </a:gridCol>
                <a:gridCol w="2063646">
                  <a:extLst>
                    <a:ext uri="{9D8B030D-6E8A-4147-A177-3AD203B41FA5}">
                      <a16:colId xmlns:a16="http://schemas.microsoft.com/office/drawing/2014/main" val="3357447745"/>
                    </a:ext>
                  </a:extLst>
                </a:gridCol>
              </a:tblGrid>
              <a:tr h="2484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Oportunidades (O)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Ameaças (T)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505893"/>
                  </a:ext>
                </a:extLst>
              </a:tr>
              <a:tr h="449709"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 dirty="0">
                          <a:effectLst/>
                          <a:latin typeface="Garamond" panose="02020404030301010803" pitchFamily="18" charset="0"/>
                        </a:rPr>
                        <a:t>Forças (S)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b="1" u="none" strike="noStrike" dirty="0">
                          <a:effectLst/>
                          <a:latin typeface="Garamond" panose="02020404030301010803" pitchFamily="18" charset="0"/>
                        </a:rPr>
                        <a:t>Estratégia de Desenvolvimento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b="1" u="none" strike="noStrike" dirty="0">
                          <a:effectLst/>
                          <a:latin typeface="Garamond" panose="02020404030301010803" pitchFamily="18" charset="0"/>
                        </a:rPr>
                        <a:t>Estratégia de Manutenção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14665"/>
                  </a:ext>
                </a:extLst>
              </a:tr>
              <a:tr h="44970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Usar os pontos fortes para aproveitar oportunidades.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Usar os pontos fortes para neutralizar ameaças.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5389894"/>
                  </a:ext>
                </a:extLst>
              </a:tr>
              <a:tr h="88699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Ex.: empresa com marca forte lança novos produtos em mercado em expansão.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👉 Ex.: empresa com boa reputação resiste melhor à entrada de concorrentes agressivos.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63130"/>
                  </a:ext>
                </a:extLst>
              </a:tr>
              <a:tr h="449709"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 dirty="0">
                          <a:effectLst/>
                          <a:latin typeface="Garamond" panose="02020404030301010803" pitchFamily="18" charset="0"/>
                        </a:rPr>
                        <a:t>Fraquezas (W)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b="1" u="none" strike="noStrike" dirty="0">
                          <a:effectLst/>
                          <a:latin typeface="Garamond" panose="02020404030301010803" pitchFamily="18" charset="0"/>
                        </a:rPr>
                        <a:t>Estratégia de Crescimento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b="1" u="none" strike="noStrike" dirty="0">
                          <a:effectLst/>
                          <a:latin typeface="Garamond" panose="02020404030301010803" pitchFamily="18" charset="0"/>
                        </a:rPr>
                        <a:t>Estratégia de Sobrevivência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0741075"/>
                  </a:ext>
                </a:extLst>
              </a:tr>
              <a:tr h="66835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Reduzir as fragilidades internas para aproveitar oportunidades externas.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Minimizar fraquezas para não ser impactado por ameaças externas.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1765107"/>
                  </a:ext>
                </a:extLst>
              </a:tr>
              <a:tr h="88699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>
                          <a:effectLst/>
                          <a:latin typeface="Garamond" panose="02020404030301010803" pitchFamily="18" charset="0"/>
                        </a:rPr>
                        <a:t>Ex.: investir em tecnologia para atender a novas demandas do mercado.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1200" u="none" strike="noStrike" dirty="0">
                          <a:effectLst/>
                          <a:latin typeface="Garamond" panose="02020404030301010803" pitchFamily="18" charset="0"/>
                        </a:rPr>
                        <a:t>👉 Ex.: reorganizar processos internos para resistir a crises económicas.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718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309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60ED2-EF2B-5014-7CB1-0E1447DF6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4143EC37-8319-BD08-F43B-3215C52B9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EBFBCF67-FE9D-5D7C-B57F-6C1B857E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05EF9327-F815-8DC9-F02F-CFA4C04ED470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0529D8A-F76B-01AC-4D03-9CA3233F5F78}"/>
              </a:ext>
            </a:extLst>
          </p:cNvPr>
          <p:cNvSpPr/>
          <p:nvPr/>
        </p:nvSpPr>
        <p:spPr>
          <a:xfrm>
            <a:off x="0" y="0"/>
            <a:ext cx="6520726" cy="6858000"/>
          </a:xfrm>
          <a:prstGeom prst="rect">
            <a:avLst/>
          </a:prstGeom>
          <a:ln>
            <a:solidFill>
              <a:srgbClr val="1A73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5325C6-EAC2-1113-C217-D46F31741B78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C6CFA8BE-4C4D-6D04-889B-B42BB1175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0" y="38408"/>
            <a:ext cx="943409" cy="769926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B62DED-E217-3168-724C-3A44533C2519}"/>
              </a:ext>
            </a:extLst>
          </p:cNvPr>
          <p:cNvSpPr txBox="1"/>
          <p:nvPr/>
        </p:nvSpPr>
        <p:spPr>
          <a:xfrm>
            <a:off x="164894" y="604460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MODELOS  DE DIAGNOSTICO ORGANIZACIONAL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ED70F9-484D-8CFE-EF03-8A61D1D19689}"/>
              </a:ext>
            </a:extLst>
          </p:cNvPr>
          <p:cNvSpPr txBox="1"/>
          <p:nvPr/>
        </p:nvSpPr>
        <p:spPr>
          <a:xfrm>
            <a:off x="454702" y="2004559"/>
            <a:ext cx="590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Matriz GUT </a:t>
            </a:r>
            <a:endParaRPr lang="pt-PT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Ele surgiu para estimular organizações a adotarem práticas de gestão modernas e sustentáveis, valorizando pessoas, processos e 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C7793E-59F3-F521-02B5-27056733C2AA}"/>
              </a:ext>
            </a:extLst>
          </p:cNvPr>
          <p:cNvSpPr txBox="1"/>
          <p:nvPr/>
        </p:nvSpPr>
        <p:spPr>
          <a:xfrm>
            <a:off x="289808" y="3709269"/>
            <a:ext cx="5901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Matriz GUT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 foi desenvolvida como ferramenta simples de priorização de problemas, sendo muito usada em gestão da qualidade e planejamento estratégico. O nome vem das iniciais de três fatores avaliados: </a:t>
            </a:r>
            <a:r>
              <a:rPr lang="pt-PT" b="1" dirty="0">
                <a:solidFill>
                  <a:schemeClr val="bg1"/>
                </a:solidFill>
                <a:latin typeface="Garamond" panose="02020404030301010803" pitchFamily="18" charset="0"/>
              </a:rPr>
              <a:t>Gravidade (G), Urgência (U) e Tendência (T)</a:t>
            </a:r>
            <a:r>
              <a:rPr lang="pt-PT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2E0051-6228-51FA-1DCF-2980172B86FF}"/>
              </a:ext>
            </a:extLst>
          </p:cNvPr>
          <p:cNvSpPr txBox="1"/>
          <p:nvPr/>
        </p:nvSpPr>
        <p:spPr>
          <a:xfrm>
            <a:off x="6504632" y="808334"/>
            <a:ext cx="5687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1A73AB"/>
                </a:solidFill>
                <a:latin typeface="Garamond" panose="02020404030301010803" pitchFamily="18" charset="0"/>
              </a:rPr>
              <a:t>Importância</a:t>
            </a:r>
          </a:p>
          <a:p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Ajuda a </a:t>
            </a:r>
            <a:r>
              <a:rPr lang="pt-PT" b="1" dirty="0">
                <a:solidFill>
                  <a:srgbClr val="1A73AB"/>
                </a:solidFill>
                <a:latin typeface="Garamond" panose="02020404030301010803" pitchFamily="18" charset="0"/>
              </a:rPr>
              <a:t>priorizar problemas e ações</a:t>
            </a: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, mostrando o que deve ser resolvido primeiro.</a:t>
            </a:r>
          </a:p>
          <a:p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Facilita a tomada de decisão com base em critérios claros e numéricos.</a:t>
            </a:r>
          </a:p>
          <a:p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Permite </a:t>
            </a:r>
            <a:r>
              <a:rPr lang="pt-PT" b="1" dirty="0">
                <a:solidFill>
                  <a:srgbClr val="1A73AB"/>
                </a:solidFill>
                <a:latin typeface="Garamond" panose="02020404030301010803" pitchFamily="18" charset="0"/>
              </a:rPr>
              <a:t>otimizar recursos</a:t>
            </a: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 (tempo, pessoas, dinheiro), atacando os problemas que mais impactam o negócio.</a:t>
            </a:r>
          </a:p>
          <a:p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r>
              <a:rPr lang="pt-PT" b="1" dirty="0">
                <a:solidFill>
                  <a:srgbClr val="1A73AB"/>
                </a:solidFill>
                <a:latin typeface="Garamond" panose="02020404030301010803" pitchFamily="18" charset="0"/>
              </a:rPr>
              <a:t>Forma de Interpretação</a:t>
            </a:r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Identificar os problemas existentes na organização.</a:t>
            </a:r>
          </a:p>
          <a:p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Atribuir notas de 1 a 5 para cada problema nos critérios:</a:t>
            </a:r>
          </a:p>
          <a:p>
            <a:r>
              <a:rPr lang="pt-PT" b="1" dirty="0">
                <a:solidFill>
                  <a:srgbClr val="1A73AB"/>
                </a:solidFill>
                <a:latin typeface="Garamond" panose="02020404030301010803" pitchFamily="18" charset="0"/>
              </a:rPr>
              <a:t>Gravidade (G):</a:t>
            </a: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 impacto do problema nos resultados.</a:t>
            </a:r>
          </a:p>
          <a:p>
            <a:r>
              <a:rPr lang="pt-PT" b="1" dirty="0">
                <a:solidFill>
                  <a:srgbClr val="1A73AB"/>
                </a:solidFill>
                <a:latin typeface="Garamond" panose="02020404030301010803" pitchFamily="18" charset="0"/>
              </a:rPr>
              <a:t>Urgência (U):</a:t>
            </a: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 necessidade de resolução imediata.</a:t>
            </a:r>
          </a:p>
          <a:p>
            <a:r>
              <a:rPr lang="pt-PT" b="1" dirty="0">
                <a:solidFill>
                  <a:srgbClr val="1A73AB"/>
                </a:solidFill>
                <a:latin typeface="Garamond" panose="02020404030301010803" pitchFamily="18" charset="0"/>
              </a:rPr>
              <a:t>Tendência (T):</a:t>
            </a: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 potencial de crescimento do problema com o tempo.</a:t>
            </a:r>
            <a:endParaRPr lang="pt-PT" dirty="0">
              <a:solidFill>
                <a:srgbClr val="1A73AB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04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70BA1-AF96-2AB4-0255-7BAE0510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C2EA0946-4E52-A26E-91BF-FE120C789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F19FA4A6-B41B-611D-1503-8F087E792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54DB45E4-A1A3-45F0-04EB-472D79D37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461" y="0"/>
            <a:ext cx="716539" cy="584775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8B3C653-E01A-73EB-562C-DBA45251917C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3AC862-A515-7D1A-8461-89CF9CBB9456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AD904C-8DDE-11FA-EF2C-77BB9025C66F}"/>
              </a:ext>
            </a:extLst>
          </p:cNvPr>
          <p:cNvSpPr txBox="1"/>
          <p:nvPr/>
        </p:nvSpPr>
        <p:spPr>
          <a:xfrm>
            <a:off x="0" y="-74177"/>
            <a:ext cx="619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aso I</a:t>
            </a:r>
            <a:endParaRPr lang="pt-PT" sz="3200" b="1" noProof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F90326-ED42-894F-3885-7F3E0D2D7890}"/>
              </a:ext>
            </a:extLst>
          </p:cNvPr>
          <p:cNvSpPr txBox="1"/>
          <p:nvPr/>
        </p:nvSpPr>
        <p:spPr>
          <a:xfrm>
            <a:off x="152609" y="181424"/>
            <a:ext cx="57103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pt-PT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SIGAUQUE, Sociedade Unipessoal LDA</a:t>
            </a:r>
            <a:r>
              <a:rPr lang="pt-PT" sz="2000" dirty="0">
                <a:solidFill>
                  <a:schemeClr val="bg1"/>
                </a:solidFill>
                <a:latin typeface="Garamond" panose="02020404030301010803" pitchFamily="18" charset="0"/>
              </a:rPr>
              <a:t>, empresa de segurança privada com cerca de 80 colaboradores, começou a perder contratos importantes com clientes corporativos. As reclamações eram frequentes quanto à falta de vigilantes em postos, atrasos na reposição de pessoal e falhas na comunicação entre gestores e clientes.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Garamond" panose="02020404030301010803" pitchFamily="18" charset="0"/>
              </a:rPr>
              <a:t>Embora os problemas de assiduidade dos colaboradores estivessem registados, o diagnóstico organizacional revelou que a questão era mais ampla: não havia um </a:t>
            </a:r>
            <a:r>
              <a:rPr lang="pt-PT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processo estruturado de planeamento operacional</a:t>
            </a:r>
            <a:r>
              <a:rPr lang="pt-PT" sz="2000" dirty="0">
                <a:solidFill>
                  <a:schemeClr val="bg1"/>
                </a:solidFill>
                <a:latin typeface="Garamond" panose="02020404030301010803" pitchFamily="18" charset="0"/>
              </a:rPr>
              <a:t>, nem um sistema eficiente de acompanhamento de contratos. Além disso, a empresa atuava de forma reativa, sem indicadores claros de desempenho ou gestão integrada das áreas de operação, comercial e RH..</a:t>
            </a:r>
            <a:endParaRPr lang="pt-PT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0B4BB5-5655-992C-29F5-1999C72351D6}"/>
              </a:ext>
            </a:extLst>
          </p:cNvPr>
          <p:cNvSpPr txBox="1"/>
          <p:nvPr/>
        </p:nvSpPr>
        <p:spPr>
          <a:xfrm>
            <a:off x="4786082" y="-185140"/>
            <a:ext cx="619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aso I</a:t>
            </a:r>
            <a:endParaRPr lang="pt-PT" sz="3200" b="1" noProof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98131D-E1C2-9857-25AE-EE219DFCFDC2}"/>
              </a:ext>
            </a:extLst>
          </p:cNvPr>
          <p:cNvSpPr txBox="1"/>
          <p:nvPr/>
        </p:nvSpPr>
        <p:spPr>
          <a:xfrm>
            <a:off x="6375503" y="-110963"/>
            <a:ext cx="619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73AB"/>
                </a:solidFill>
                <a:latin typeface="Garamond" panose="02020404030301010803" pitchFamily="18" charset="0"/>
              </a:rPr>
              <a:t>C</a:t>
            </a:r>
            <a:r>
              <a:rPr lang="pt-PT" sz="3200" b="1" dirty="0">
                <a:solidFill>
                  <a:srgbClr val="1A73AB"/>
                </a:solidFill>
                <a:latin typeface="Garamond" panose="02020404030301010803" pitchFamily="18" charset="0"/>
              </a:rPr>
              <a:t>aso II</a:t>
            </a:r>
            <a:endParaRPr lang="pt-PT" sz="3200" b="1" noProof="0" dirty="0">
              <a:solidFill>
                <a:srgbClr val="1A73AB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CF1EE4-7C63-306A-28E0-757C4F09FBA6}"/>
              </a:ext>
            </a:extLst>
          </p:cNvPr>
          <p:cNvSpPr txBox="1"/>
          <p:nvPr/>
        </p:nvSpPr>
        <p:spPr>
          <a:xfrm>
            <a:off x="6611925" y="473812"/>
            <a:ext cx="5371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AURORA CONSULTORIA LDA, empresa de tecnologia com 150 colaboradores </a:t>
            </a:r>
          </a:p>
          <a:p>
            <a:pPr algn="just"/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Na mesma empresa, uma análise organizacional mostrou que a margem de lucro estava em declínio, apesar do crescimento no número de contratos. O diagnóstico apontou que a precificação dos serviços não considerava todos os custos indiretos (treinamentos, uniformes, substituição de pessoal, transporte), o que levava a contratos pouco rentáveis. Além disso, a empresa não dispunha de um planeamento estratégico formal: as decisões eram tomadas de forma pontual, sem alinhamento entre áreas. </a:t>
            </a:r>
          </a:p>
          <a:p>
            <a:pPr algn="just"/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O estudo mostrou que era necessário rever a estrutura de custos, desenvolver um modelo de precificação sustentável, investir em sistemas de informação para controlar despesas operacionais e implantar indicadores financeiros e de desempenho organizacional..</a:t>
            </a:r>
            <a:endParaRPr lang="pt-PT" sz="1600" dirty="0">
              <a:solidFill>
                <a:srgbClr val="1A73AB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3517DBC-8A4A-370B-F4C4-D9DA3434A1E3}"/>
              </a:ext>
            </a:extLst>
          </p:cNvPr>
          <p:cNvSpPr txBox="1"/>
          <p:nvPr/>
        </p:nvSpPr>
        <p:spPr>
          <a:xfrm>
            <a:off x="152609" y="5829124"/>
            <a:ext cx="645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FF00"/>
                </a:solidFill>
                <a:latin typeface="Garamond" panose="02020404030301010803" pitchFamily="18" charset="0"/>
              </a:rPr>
              <a:t>Quais Modelos vocês usariam?</a:t>
            </a:r>
          </a:p>
        </p:txBody>
      </p:sp>
    </p:spTree>
    <p:extLst>
      <p:ext uri="{BB962C8B-B14F-4D97-AF65-F5344CB8AC3E}">
        <p14:creationId xmlns:p14="http://schemas.microsoft.com/office/powerpoint/2010/main" val="3937620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B7255-87FC-7E89-EAE4-29CECF2BF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931DCD5C-1CB0-C068-EB68-CEA9B6666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B922CEE4-5944-2EBE-48DA-76E1A9E63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907B4FB5-612C-E7E1-6118-2D44A66CD973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D8258E-4A3A-1B22-74B5-522676B91A19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7FE514-BEFF-BB5A-DAF2-A2C9CDCE5ED0}"/>
              </a:ext>
            </a:extLst>
          </p:cNvPr>
          <p:cNvSpPr txBox="1"/>
          <p:nvPr/>
        </p:nvSpPr>
        <p:spPr>
          <a:xfrm>
            <a:off x="4786082" y="-185140"/>
            <a:ext cx="619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aso I</a:t>
            </a:r>
            <a:endParaRPr lang="pt-PT" sz="3200" b="1" noProof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6BC245-844E-81B6-9713-1BAA6096A544}"/>
              </a:ext>
            </a:extLst>
          </p:cNvPr>
          <p:cNvSpPr txBox="1"/>
          <p:nvPr/>
        </p:nvSpPr>
        <p:spPr>
          <a:xfrm>
            <a:off x="509666" y="2428407"/>
            <a:ext cx="5865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noProof="0" dirty="0">
                <a:solidFill>
                  <a:schemeClr val="bg1"/>
                </a:solidFill>
                <a:latin typeface="Garamond" panose="02020404030301010803" pitchFamily="18" charset="0"/>
              </a:rPr>
              <a:t>Elaborem os vossos  questionários usando  os questionários  ou modelos olhando precisamente a vossa instituição ?</a:t>
            </a:r>
          </a:p>
        </p:txBody>
      </p:sp>
    </p:spTree>
    <p:extLst>
      <p:ext uri="{BB962C8B-B14F-4D97-AF65-F5344CB8AC3E}">
        <p14:creationId xmlns:p14="http://schemas.microsoft.com/office/powerpoint/2010/main" val="4233078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A8793-1542-C606-4B88-32153EFFC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3604789B-2141-0B1B-D23D-DD6CE3F4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59E4FFFB-8BAD-E737-1D11-80E85101A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B665F05F-9A9F-3473-3B54-2B1EE23E0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828" y="38408"/>
            <a:ext cx="1157172" cy="944380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2247797-7C3A-C2EB-F88F-F7CC643B974D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763C0859-9F99-6A3D-BB70-A3F7A48BA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184" y="0"/>
            <a:ext cx="789816" cy="64457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08540FD-DE7D-B3C3-D72F-AA7FBE8A4FFB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7504B9E-9A11-AE3B-7E84-1DCFDDD30F96}"/>
              </a:ext>
            </a:extLst>
          </p:cNvPr>
          <p:cNvSpPr txBox="1"/>
          <p:nvPr/>
        </p:nvSpPr>
        <p:spPr>
          <a:xfrm>
            <a:off x="268378" y="2717353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Módulo II – </a:t>
            </a:r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Diagnóstico Organizacional, Cultura e Clima</a:t>
            </a:r>
            <a:endParaRPr lang="pt-PT" sz="3200" b="1" noProof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2E87F6-B4EC-B898-6168-A1E0B52BF115}"/>
              </a:ext>
            </a:extLst>
          </p:cNvPr>
          <p:cNvSpPr txBox="1"/>
          <p:nvPr/>
        </p:nvSpPr>
        <p:spPr>
          <a:xfrm>
            <a:off x="6654838" y="2051571"/>
            <a:ext cx="53566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b="1" dirty="0">
                <a:solidFill>
                  <a:srgbClr val="1A73AB"/>
                </a:solidFill>
                <a:latin typeface="Garamond" panose="02020404030301010803" pitchFamily="18" charset="0"/>
              </a:rPr>
              <a:t>Objectivos</a:t>
            </a: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Identificar modelos de Diagnostico Organizacional,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Aplicar metodologias de diagnóstico organizacional para subsidiar decisões estratégicas . </a:t>
            </a:r>
          </a:p>
          <a:p>
            <a:pPr algn="just"/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b="1" dirty="0">
                <a:solidFill>
                  <a:srgbClr val="1A73AB"/>
                </a:solidFill>
                <a:latin typeface="Garamond" panose="02020404030301010803" pitchFamily="18" charset="0"/>
              </a:rPr>
              <a:t>Resultados Esperados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Compreender os  modelos de Diagnostico Organizacional, Cultura e Clima;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Saber aplicar as metodologias de diagnóstico organizacional para subsidiar decisões estratégicas </a:t>
            </a:r>
            <a:r>
              <a:rPr lang="pt-PT" sz="1600" dirty="0">
                <a:solidFill>
                  <a:srgbClr val="1A73AB"/>
                </a:solidFill>
                <a:latin typeface="Garamond" panose="02020404030301010803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1A73AB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31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9F9DD-472E-BB7F-E17B-AFC4D55F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32AB4D83-8F20-1EE1-69AB-D6F5DE0D2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1EC12F4C-D01F-D374-FA56-F6960956F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778D5286-C019-FE58-AB53-B6CDE94B8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461" y="0"/>
            <a:ext cx="716539" cy="584775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28A5391-D064-4B03-D3B2-D230D16714FA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28ECB7-D20D-42EE-82DF-1DEA06F9B9BF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973947-ED25-2FE7-F505-4981A9221F85}"/>
              </a:ext>
            </a:extLst>
          </p:cNvPr>
          <p:cNvSpPr txBox="1"/>
          <p:nvPr/>
        </p:nvSpPr>
        <p:spPr>
          <a:xfrm>
            <a:off x="0" y="-74177"/>
            <a:ext cx="619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aso I</a:t>
            </a:r>
            <a:endParaRPr lang="pt-PT" sz="3200" b="1" noProof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B90158-755A-9CAF-B35B-99DEA8458842}"/>
              </a:ext>
            </a:extLst>
          </p:cNvPr>
          <p:cNvSpPr txBox="1"/>
          <p:nvPr/>
        </p:nvSpPr>
        <p:spPr>
          <a:xfrm>
            <a:off x="152609" y="181424"/>
            <a:ext cx="57103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pt-PT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SIGAUQUE, Sociedade Unipessoal LDA</a:t>
            </a:r>
            <a:r>
              <a:rPr lang="pt-PT" sz="2000" dirty="0">
                <a:solidFill>
                  <a:schemeClr val="bg1"/>
                </a:solidFill>
                <a:latin typeface="Garamond" panose="02020404030301010803" pitchFamily="18" charset="0"/>
              </a:rPr>
              <a:t>, empresa de segurança privada com cerca de 80 colaboradores, começou a perder contratos importantes com clientes corporativos. As reclamações eram frequentes quanto à falta de vigilantes em postos, atrasos na reposição de pessoal e falhas na comunicação entre gestores e clientes.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Garamond" panose="02020404030301010803" pitchFamily="18" charset="0"/>
              </a:rPr>
              <a:t>Embora os problemas de assiduidade dos colaboradores estivessem registados, o diagnóstico organizacional revelou que a questão era mais ampla: não havia um </a:t>
            </a:r>
            <a:r>
              <a:rPr lang="pt-PT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processo estruturado de planeamento operacional</a:t>
            </a:r>
            <a:r>
              <a:rPr lang="pt-PT" sz="2000" dirty="0">
                <a:solidFill>
                  <a:schemeClr val="bg1"/>
                </a:solidFill>
                <a:latin typeface="Garamond" panose="02020404030301010803" pitchFamily="18" charset="0"/>
              </a:rPr>
              <a:t>, nem um sistema eficiente de acompanhamento de contratos. Além disso, a empresa atuava de forma reativa, sem indicadores claros de desempenho ou gestão integrada das áreas de operação, comercial e RH..</a:t>
            </a:r>
            <a:endParaRPr lang="pt-PT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EE339B-0F6A-1EC5-E517-F9C1ABEA4A9F}"/>
              </a:ext>
            </a:extLst>
          </p:cNvPr>
          <p:cNvSpPr txBox="1"/>
          <p:nvPr/>
        </p:nvSpPr>
        <p:spPr>
          <a:xfrm>
            <a:off x="4786082" y="-185140"/>
            <a:ext cx="619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aso I</a:t>
            </a:r>
            <a:endParaRPr lang="pt-PT" sz="3200" b="1" noProof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0501E8-8435-B67F-877F-967B9F805D61}"/>
              </a:ext>
            </a:extLst>
          </p:cNvPr>
          <p:cNvSpPr txBox="1"/>
          <p:nvPr/>
        </p:nvSpPr>
        <p:spPr>
          <a:xfrm>
            <a:off x="6375503" y="-110963"/>
            <a:ext cx="619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73AB"/>
                </a:solidFill>
                <a:latin typeface="Garamond" panose="02020404030301010803" pitchFamily="18" charset="0"/>
              </a:rPr>
              <a:t>C</a:t>
            </a:r>
            <a:r>
              <a:rPr lang="pt-PT" sz="3200" b="1" dirty="0">
                <a:solidFill>
                  <a:srgbClr val="1A73AB"/>
                </a:solidFill>
                <a:latin typeface="Garamond" panose="02020404030301010803" pitchFamily="18" charset="0"/>
              </a:rPr>
              <a:t>aso II</a:t>
            </a:r>
            <a:endParaRPr lang="pt-PT" sz="3200" b="1" noProof="0" dirty="0">
              <a:solidFill>
                <a:srgbClr val="1A73AB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860870-C159-D22B-51D0-8C8BE48FC8BE}"/>
              </a:ext>
            </a:extLst>
          </p:cNvPr>
          <p:cNvSpPr txBox="1"/>
          <p:nvPr/>
        </p:nvSpPr>
        <p:spPr>
          <a:xfrm>
            <a:off x="6611925" y="473812"/>
            <a:ext cx="5371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AURORA CONSULTORIA LDA, empresa de tecnologia com 150 colaboradores </a:t>
            </a:r>
          </a:p>
          <a:p>
            <a:pPr algn="just"/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Na mesma empresa, uma análise organizacional mostrou que a margem de lucro estava em declínio, apesar do crescimento no número de contratos. O diagnóstico apontou que a precificação dos serviços não considerava todos os custos indiretos (treinamentos, uniformes, substituição de pessoal, transporte), o que levava a contratos pouco rentáveis. Além disso, a empresa não dispunha de um planeamento estratégico formal: as decisões eram tomadas de forma pontual, sem alinhamento entre áreas. </a:t>
            </a:r>
          </a:p>
          <a:p>
            <a:pPr algn="just"/>
            <a:endParaRPr lang="pt-PT" dirty="0">
              <a:solidFill>
                <a:srgbClr val="1A73AB"/>
              </a:solidFill>
              <a:latin typeface="Garamond" panose="02020404030301010803" pitchFamily="18" charset="0"/>
            </a:endParaRPr>
          </a:p>
          <a:p>
            <a:pPr algn="just"/>
            <a:r>
              <a:rPr lang="pt-PT" dirty="0">
                <a:solidFill>
                  <a:srgbClr val="1A73AB"/>
                </a:solidFill>
                <a:latin typeface="Garamond" panose="02020404030301010803" pitchFamily="18" charset="0"/>
              </a:rPr>
              <a:t>O estudo mostrou que era necessário rever a estrutura de custos, desenvolver um modelo de precificação sustentável, investir em sistemas de informação para controlar despesas operacionais e implantar indicadores financeiros e de desempenho organizacional..</a:t>
            </a:r>
            <a:endParaRPr lang="pt-PT" sz="1600" dirty="0">
              <a:solidFill>
                <a:srgbClr val="1A73AB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D23C89-07E7-68C1-BDBD-FDE98CD2F3C9}"/>
              </a:ext>
            </a:extLst>
          </p:cNvPr>
          <p:cNvSpPr txBox="1"/>
          <p:nvPr/>
        </p:nvSpPr>
        <p:spPr>
          <a:xfrm>
            <a:off x="152609" y="5829124"/>
            <a:ext cx="645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FF00"/>
                </a:solidFill>
                <a:latin typeface="Garamond" panose="02020404030301010803" pitchFamily="18" charset="0"/>
              </a:rPr>
              <a:t>Se estivesse no lugar da gestão, quais ferramentas de diagnóstico utilizaria para compreender melhor os problemas da </a:t>
            </a:r>
            <a:r>
              <a:rPr lang="pt-PT" b="1" dirty="0">
                <a:solidFill>
                  <a:srgbClr val="FFFF00"/>
                </a:solidFill>
                <a:latin typeface="Garamond" panose="02020404030301010803" pitchFamily="18" charset="0"/>
              </a:rPr>
              <a:t>área de operações</a:t>
            </a:r>
            <a:r>
              <a:rPr lang="pt-PT" dirty="0">
                <a:solidFill>
                  <a:srgbClr val="FFFF00"/>
                </a:solidFill>
                <a:latin typeface="Garamond" panose="02020404030301010803" pitchFamily="18" charset="0"/>
              </a:rPr>
              <a:t> e da </a:t>
            </a:r>
            <a:r>
              <a:rPr lang="pt-PT" b="1" dirty="0">
                <a:solidFill>
                  <a:srgbClr val="FFFF00"/>
                </a:solidFill>
                <a:latin typeface="Garamond" panose="02020404030301010803" pitchFamily="18" charset="0"/>
              </a:rPr>
              <a:t>área financeira</a:t>
            </a:r>
            <a:r>
              <a:rPr lang="pt-PT" dirty="0">
                <a:solidFill>
                  <a:srgbClr val="FFFF00"/>
                </a:solidFill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D65EED-AC04-B6EC-64A0-B533A732048E}"/>
              </a:ext>
            </a:extLst>
          </p:cNvPr>
          <p:cNvSpPr txBox="1"/>
          <p:nvPr/>
        </p:nvSpPr>
        <p:spPr>
          <a:xfrm>
            <a:off x="6459316" y="5903301"/>
            <a:ext cx="645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Como os resultados de um diagnóstico organizacional mais amplo (e não apenas focado em RH) poderiam ajudar a empresa a ser mais competitiva e sustentável</a:t>
            </a:r>
            <a:endParaRPr lang="pt-P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2981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38455-8470-777A-CD83-2FDEA9D34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5D14D769-8663-3593-4679-E3A76A8BC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A3BE71F8-0103-A011-7758-D82B9458D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52A4A9CD-9E80-4EE5-44F6-111AAA744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24" y="38408"/>
            <a:ext cx="793075" cy="647237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F0804E1E-2F12-573D-5322-141081958779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7A9D86-031B-2E2E-F760-310DC3AEB066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9710A4-5E3B-DD4A-B98E-CB29816EF873}"/>
              </a:ext>
            </a:extLst>
          </p:cNvPr>
          <p:cNvSpPr txBox="1"/>
          <p:nvPr/>
        </p:nvSpPr>
        <p:spPr>
          <a:xfrm>
            <a:off x="0" y="1771559"/>
            <a:ext cx="619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O que e Diagnóstico 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BF1879A-4A98-6613-C38F-6A9089E0641C}"/>
              </a:ext>
            </a:extLst>
          </p:cNvPr>
          <p:cNvSpPr txBox="1"/>
          <p:nvPr/>
        </p:nvSpPr>
        <p:spPr>
          <a:xfrm>
            <a:off x="5239657" y="6340555"/>
            <a:ext cx="121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Garamond" panose="02020404030301010803" pitchFamily="18" charset="0"/>
              </a:rPr>
              <a:t>Biilinh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, (2009)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663D03-9E51-E403-277E-339AA7F87DFB}"/>
              </a:ext>
            </a:extLst>
          </p:cNvPr>
          <p:cNvSpPr txBox="1"/>
          <p:nvPr/>
        </p:nvSpPr>
        <p:spPr>
          <a:xfrm>
            <a:off x="6574971" y="644577"/>
            <a:ext cx="434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Garamond" panose="02020404030301010803" pitchFamily="18" charset="0"/>
              </a:rPr>
              <a:t>O que e Diagnostico Organizacional?</a:t>
            </a:r>
          </a:p>
          <a:p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14CAE6-F6C7-DA6F-6ECD-68A089CE5887}"/>
              </a:ext>
            </a:extLst>
          </p:cNvPr>
          <p:cNvSpPr txBox="1"/>
          <p:nvPr/>
        </p:nvSpPr>
        <p:spPr>
          <a:xfrm>
            <a:off x="6645271" y="1261178"/>
            <a:ext cx="5317029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dirty="0" err="1">
                <a:latin typeface="Garamond" panose="02020404030301010803" pitchFamily="18" charset="0"/>
              </a:rPr>
              <a:t>Kingeski</a:t>
            </a:r>
            <a:r>
              <a:rPr lang="pt-PT" dirty="0">
                <a:latin typeface="Garamond" panose="02020404030301010803" pitchFamily="18" charset="0"/>
              </a:rPr>
              <a:t> (2005), é um </a:t>
            </a:r>
            <a:r>
              <a:rPr lang="pt-PT" b="1" dirty="0">
                <a:latin typeface="Garamond" panose="02020404030301010803" pitchFamily="18" charset="0"/>
              </a:rPr>
              <a:t>processo</a:t>
            </a:r>
            <a:r>
              <a:rPr lang="pt-PT" dirty="0">
                <a:latin typeface="Garamond" panose="02020404030301010803" pitchFamily="18" charset="0"/>
              </a:rPr>
              <a:t> que se caracteriza pela aplicação de um conjunto de ferramentas capazes de verificar a existência de problemas e disfunções no desempenho das organizações e visualizar os possíveis indicadores para mensurá-los.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2E0CA2-22D5-3A7A-EFA3-38848077E740}"/>
              </a:ext>
            </a:extLst>
          </p:cNvPr>
          <p:cNvSpPr txBox="1"/>
          <p:nvPr/>
        </p:nvSpPr>
        <p:spPr>
          <a:xfrm>
            <a:off x="134189" y="3731327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O que e Diagnóstico Organizacional?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6C26DC1-5531-F0DA-21C9-D36D26D351B8}"/>
              </a:ext>
            </a:extLst>
          </p:cNvPr>
          <p:cNvSpPr txBox="1"/>
          <p:nvPr/>
        </p:nvSpPr>
        <p:spPr>
          <a:xfrm>
            <a:off x="6593505" y="3626923"/>
            <a:ext cx="5317029" cy="254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Para realizar um diagnóstico organizacional, Nascimento, </a:t>
            </a:r>
            <a:r>
              <a:rPr lang="pt-PT" dirty="0" err="1">
                <a:latin typeface="Garamond" panose="02020404030301010803" pitchFamily="18" charset="0"/>
              </a:rPr>
              <a:t>Bortoluzzi</a:t>
            </a:r>
            <a:r>
              <a:rPr lang="pt-PT" dirty="0">
                <a:latin typeface="Garamond" panose="02020404030301010803" pitchFamily="18" charset="0"/>
              </a:rPr>
              <a:t>, Coelho, Coelho e </a:t>
            </a:r>
            <a:r>
              <a:rPr lang="pt-PT" dirty="0" err="1">
                <a:latin typeface="Garamond" panose="02020404030301010803" pitchFamily="18" charset="0"/>
              </a:rPr>
              <a:t>Ensslin</a:t>
            </a:r>
            <a:r>
              <a:rPr lang="pt-PT" dirty="0">
                <a:latin typeface="Garamond" panose="02020404030301010803" pitchFamily="18" charset="0"/>
              </a:rPr>
              <a:t> (2010) defendem a necessidade de utilizar ferramentas </a:t>
            </a:r>
            <a:r>
              <a:rPr lang="pt-PT" b="1" dirty="0">
                <a:latin typeface="Garamond" panose="02020404030301010803" pitchFamily="18" charset="0"/>
              </a:rPr>
              <a:t>conceitualmente comprovadas e testadas cientificamente,</a:t>
            </a:r>
            <a:r>
              <a:rPr lang="pt-PT" dirty="0">
                <a:latin typeface="Garamond" panose="02020404030301010803" pitchFamily="18" charset="0"/>
              </a:rPr>
              <a:t> para melhor gerar um diagnóstico preciso da situação das organizações, independente do seu ramo de actuação</a:t>
            </a:r>
          </a:p>
        </p:txBody>
      </p:sp>
    </p:spTree>
    <p:extLst>
      <p:ext uri="{BB962C8B-B14F-4D97-AF65-F5344CB8AC3E}">
        <p14:creationId xmlns:p14="http://schemas.microsoft.com/office/powerpoint/2010/main" val="1278239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8C923-9594-E342-C6C2-39B4CEFD6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9C087038-FD40-5D9C-2878-9033003F4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E48F9102-96C0-01C2-EB1A-BFDC025F8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1B1E32A8-00EC-B7C5-E572-999B3822A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24" y="38408"/>
            <a:ext cx="793075" cy="647237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7ECD4AB-6321-7048-1AA1-5BE7BA93C687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962875-E06C-C4FC-D7A9-D52053FA46D1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3D6F60-518A-B28C-F2F2-0F180FD62F9B}"/>
              </a:ext>
            </a:extLst>
          </p:cNvPr>
          <p:cNvSpPr txBox="1"/>
          <p:nvPr/>
        </p:nvSpPr>
        <p:spPr>
          <a:xfrm>
            <a:off x="-224429" y="362026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Quais são 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Diagnóstico Organizacional?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E3E3D6-DF32-EE47-7414-A13895523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b="13557"/>
          <a:stretch/>
        </p:blipFill>
        <p:spPr>
          <a:xfrm>
            <a:off x="6498789" y="1401065"/>
            <a:ext cx="5609993" cy="4088935"/>
          </a:xfrm>
          <a:prstGeom prst="rect">
            <a:avLst/>
          </a:prstGeom>
        </p:spPr>
      </p:pic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33431815-DB1A-4F47-E214-E204F1459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595261"/>
              </p:ext>
            </p:extLst>
          </p:nvPr>
        </p:nvGraphicFramePr>
        <p:xfrm>
          <a:off x="749508" y="2113613"/>
          <a:ext cx="5346492" cy="35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7629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0E126-8B50-ECC3-FE61-E0C0D97B8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77BAE928-65BC-E4D0-FC99-FCA817E1E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47DDFC96-EC7E-3521-5382-5A83F0A39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1B421685-7A46-3153-641C-B2D529639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24" y="38408"/>
            <a:ext cx="793075" cy="647237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BCFF05B9-3FC7-D286-E8BD-CB7020107BD2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E6F4DE-9DA9-58C8-63E3-C570D556D6EC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DDD2462-93D0-69A2-2B59-ED6122FD73F2}"/>
              </a:ext>
            </a:extLst>
          </p:cNvPr>
          <p:cNvSpPr txBox="1"/>
          <p:nvPr/>
        </p:nvSpPr>
        <p:spPr>
          <a:xfrm>
            <a:off x="-224429" y="362026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Quais são 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Diagnóstico Organizacional?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E9721BD2-4617-7EF1-7740-594082A5C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542380"/>
              </p:ext>
            </p:extLst>
          </p:nvPr>
        </p:nvGraphicFramePr>
        <p:xfrm>
          <a:off x="749508" y="2113613"/>
          <a:ext cx="5346492" cy="35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74E29C6-6B89-5BFD-9A8E-9E3460A44C24}"/>
              </a:ext>
            </a:extLst>
          </p:cNvPr>
          <p:cNvSpPr txBox="1"/>
          <p:nvPr/>
        </p:nvSpPr>
        <p:spPr>
          <a:xfrm>
            <a:off x="6683745" y="1708879"/>
            <a:ext cx="50535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Garamond" panose="02020404030301010803" pitchFamily="18" charset="0"/>
              </a:rPr>
              <a:t>Planeamento do Diagnóstico</a:t>
            </a:r>
          </a:p>
          <a:p>
            <a:endParaRPr lang="pt-PT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Definição dos objectivos da análise (ex.: avaliar clima, finanças, processos, estratégia).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Escolha das ferramentas e metodologias (MEG, SWOT, Matriz GUT, questionários, entrevistas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latin typeface="Garamond" panose="02020404030301010803" pitchFamily="18" charset="0"/>
              </a:rPr>
              <a:t>Definição dos responsáveis, prazos e recursos necessários.</a:t>
            </a:r>
          </a:p>
          <a:p>
            <a:endParaRPr lang="pt-P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52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EBBC1-B362-ADCC-A009-56EF2CC3A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E53086A2-6206-5470-B644-3CD441984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BD73DCE3-7544-21B3-3FA4-D1A7237A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A3D09F1B-827C-4721-7613-311CFAFA3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24" y="38408"/>
            <a:ext cx="793075" cy="647237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D53E524-017D-32EC-3FB4-3D5739658392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0F52FD-6472-56F1-E1D4-66989E220578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3A5BB2-F68B-1C3C-BC60-0679F8291262}"/>
              </a:ext>
            </a:extLst>
          </p:cNvPr>
          <p:cNvSpPr txBox="1"/>
          <p:nvPr/>
        </p:nvSpPr>
        <p:spPr>
          <a:xfrm>
            <a:off x="-224429" y="362026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Quais são 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Diagnóstico Organizacional?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BD5F1BA0-3760-7033-0E9D-B5AD0F758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902354"/>
              </p:ext>
            </p:extLst>
          </p:nvPr>
        </p:nvGraphicFramePr>
        <p:xfrm>
          <a:off x="749508" y="2113613"/>
          <a:ext cx="5346492" cy="35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4B7B65A7-A827-632A-006E-0B0A9C60FA40}"/>
              </a:ext>
            </a:extLst>
          </p:cNvPr>
          <p:cNvSpPr txBox="1"/>
          <p:nvPr/>
        </p:nvSpPr>
        <p:spPr>
          <a:xfrm>
            <a:off x="7015397" y="1708879"/>
            <a:ext cx="47219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latin typeface="Garamond" panose="02020404030301010803" pitchFamily="18" charset="0"/>
              </a:rPr>
              <a:t>2. </a:t>
            </a:r>
            <a:r>
              <a:rPr lang="pt-PT" sz="2000" b="1" dirty="0" err="1">
                <a:latin typeface="Garamond" panose="02020404030301010803" pitchFamily="18" charset="0"/>
              </a:rPr>
              <a:t>Colecta</a:t>
            </a:r>
            <a:r>
              <a:rPr lang="pt-PT" sz="2000" b="1" dirty="0">
                <a:latin typeface="Garamond" panose="02020404030301010803" pitchFamily="18" charset="0"/>
              </a:rPr>
              <a:t> de Dados</a:t>
            </a:r>
          </a:p>
          <a:p>
            <a:pPr algn="just"/>
            <a:r>
              <a:rPr lang="pt-PT" sz="2000" dirty="0">
                <a:latin typeface="Garamond" panose="02020404030301010803" pitchFamily="18" charset="0"/>
              </a:rPr>
              <a:t>Levantamento de informações internas e externas.</a:t>
            </a:r>
          </a:p>
          <a:p>
            <a:pPr algn="just"/>
            <a:r>
              <a:rPr lang="pt-PT" sz="2000" dirty="0">
                <a:latin typeface="Garamond" panose="02020404030301010803" pitchFamily="18" charset="0"/>
              </a:rPr>
              <a:t>Técnicas utilizadas: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sz="2000" b="1" dirty="0">
                <a:latin typeface="Garamond" panose="02020404030301010803" pitchFamily="18" charset="0"/>
              </a:rPr>
              <a:t>Documentos</a:t>
            </a:r>
            <a:r>
              <a:rPr lang="pt-PT" sz="2000" dirty="0">
                <a:latin typeface="Garamond" panose="02020404030301010803" pitchFamily="18" charset="0"/>
              </a:rPr>
              <a:t> (relatórios, regulamentos, indicadores).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sz="2000" b="1" dirty="0">
                <a:latin typeface="Garamond" panose="02020404030301010803" pitchFamily="18" charset="0"/>
              </a:rPr>
              <a:t>Questionários</a:t>
            </a:r>
            <a:r>
              <a:rPr lang="pt-PT" sz="2000" dirty="0">
                <a:latin typeface="Garamond" panose="02020404030301010803" pitchFamily="18" charset="0"/>
              </a:rPr>
              <a:t> (clima, cultura, engajamento).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sz="2000" b="1" dirty="0">
                <a:latin typeface="Garamond" panose="02020404030301010803" pitchFamily="18" charset="0"/>
              </a:rPr>
              <a:t>Entrevistas</a:t>
            </a:r>
            <a:r>
              <a:rPr lang="pt-PT" sz="2000" dirty="0">
                <a:latin typeface="Garamond" panose="02020404030301010803" pitchFamily="18" charset="0"/>
              </a:rPr>
              <a:t> (com gestores e colaboradores).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sz="2000" b="1" dirty="0">
                <a:latin typeface="Garamond" panose="02020404030301010803" pitchFamily="18" charset="0"/>
              </a:rPr>
              <a:t>Observação direta</a:t>
            </a:r>
            <a:r>
              <a:rPr lang="pt-PT" sz="2000" dirty="0">
                <a:latin typeface="Garamond" panose="02020404030301010803" pitchFamily="18" charset="0"/>
              </a:rPr>
              <a:t> (processos e rotinas).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sz="2000" b="1" dirty="0">
                <a:latin typeface="Garamond" panose="02020404030301010803" pitchFamily="18" charset="0"/>
              </a:rPr>
              <a:t>Dados externos</a:t>
            </a:r>
            <a:r>
              <a:rPr lang="pt-PT" sz="2000" dirty="0">
                <a:latin typeface="Garamond" panose="02020404030301010803" pitchFamily="18" charset="0"/>
              </a:rPr>
              <a:t> (concorrência, mercado, ambiente político e económico</a:t>
            </a:r>
            <a:r>
              <a:rPr lang="pt-PT" dirty="0"/>
              <a:t>).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3218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CE512-A3A4-314C-CB22-1333A70E8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Tipo de letra, Gráficos, design gráfico&#10;&#10;Os conteúdos gerados por IA podem estar incorretos.">
            <a:extLst>
              <a:ext uri="{FF2B5EF4-FFF2-40B4-BE49-F238E27FC236}">
                <a16:creationId xmlns:a16="http://schemas.microsoft.com/office/drawing/2014/main" id="{B7C74EF1-3098-A184-ECCC-919178707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6" y="1821371"/>
            <a:ext cx="3127254" cy="769926"/>
          </a:xfrm>
          <a:prstGeom prst="rect">
            <a:avLst/>
          </a:prstGeom>
        </p:spPr>
      </p:pic>
      <p:pic>
        <p:nvPicPr>
          <p:cNvPr id="12" name="Imagem 11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C64BC3C2-00BB-2E47-C7A8-4016F9C0D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6" y="1300200"/>
            <a:ext cx="2588214" cy="2112268"/>
          </a:xfrm>
          <a:prstGeom prst="rect">
            <a:avLst/>
          </a:prstGeom>
        </p:spPr>
      </p:pic>
      <p:pic>
        <p:nvPicPr>
          <p:cNvPr id="14" name="Imagem 13" descr="Uma imagem com texto, Tipo de letra, Gráficos, póster&#10;&#10;Os conteúdos gerados por IA podem estar incorretos.">
            <a:extLst>
              <a:ext uri="{FF2B5EF4-FFF2-40B4-BE49-F238E27FC236}">
                <a16:creationId xmlns:a16="http://schemas.microsoft.com/office/drawing/2014/main" id="{F542F9F6-5CDC-1253-7651-91E498011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24" y="38408"/>
            <a:ext cx="793075" cy="647237"/>
          </a:xfrm>
          <a:prstGeom prst="rect">
            <a:avLst/>
          </a:prstGeom>
          <a:ln>
            <a:solidFill>
              <a:srgbClr val="F1592C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94B3CA8-A635-192D-C712-95C426619682}"/>
              </a:ext>
            </a:extLst>
          </p:cNvPr>
          <p:cNvSpPr/>
          <p:nvPr/>
        </p:nvSpPr>
        <p:spPr>
          <a:xfrm>
            <a:off x="0" y="0"/>
            <a:ext cx="6459316" cy="6858000"/>
          </a:xfrm>
          <a:prstGeom prst="rect">
            <a:avLst/>
          </a:prstGeom>
          <a:solidFill>
            <a:srgbClr val="F1592C"/>
          </a:solidFill>
          <a:ln>
            <a:solidFill>
              <a:srgbClr val="F159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15F4C2-4A87-6AB7-4822-3F9A6D58255C}"/>
              </a:ext>
            </a:extLst>
          </p:cNvPr>
          <p:cNvSpPr txBox="1"/>
          <p:nvPr/>
        </p:nvSpPr>
        <p:spPr>
          <a:xfrm>
            <a:off x="10435681" y="6588631"/>
            <a:ext cx="197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www.talent.pratiq.co.mz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pt-PT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5E9DC7-2DD4-1C9A-9394-CF395294401D}"/>
              </a:ext>
            </a:extLst>
          </p:cNvPr>
          <p:cNvSpPr txBox="1"/>
          <p:nvPr/>
        </p:nvSpPr>
        <p:spPr>
          <a:xfrm>
            <a:off x="-224429" y="362026"/>
            <a:ext cx="619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Quais são </a:t>
            </a:r>
            <a:r>
              <a:rPr lang="pt-PT" sz="3200" b="1" noProof="0" dirty="0">
                <a:solidFill>
                  <a:schemeClr val="bg1"/>
                </a:solidFill>
                <a:latin typeface="Garamond" panose="02020404030301010803" pitchFamily="18" charset="0"/>
              </a:rPr>
              <a:t>Diagnóstico Organizacional?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C8AA8C52-2220-5BDD-95B5-3382D7A26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693611"/>
              </p:ext>
            </p:extLst>
          </p:nvPr>
        </p:nvGraphicFramePr>
        <p:xfrm>
          <a:off x="749508" y="2113613"/>
          <a:ext cx="5346492" cy="35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33F612E-2C06-03D6-B56E-CA3F87DB84E9}"/>
              </a:ext>
            </a:extLst>
          </p:cNvPr>
          <p:cNvSpPr txBox="1"/>
          <p:nvPr/>
        </p:nvSpPr>
        <p:spPr>
          <a:xfrm>
            <a:off x="7015397" y="1708879"/>
            <a:ext cx="4996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3. Análise das Informações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Garamond" panose="02020404030301010803" pitchFamily="18" charset="0"/>
              </a:rPr>
              <a:t>Consolidação e cruzamento dos dados </a:t>
            </a:r>
            <a:r>
              <a:rPr lang="pt-PT" dirty="0" err="1">
                <a:latin typeface="Garamond" panose="02020404030301010803" pitchFamily="18" charset="0"/>
              </a:rPr>
              <a:t>colectados</a:t>
            </a:r>
            <a:r>
              <a:rPr lang="pt-PT" dirty="0">
                <a:latin typeface="Garamond" panose="020204040303010108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Garamond" panose="02020404030301010803" pitchFamily="18" charset="0"/>
              </a:rPr>
              <a:t>Identificação de </a:t>
            </a:r>
            <a:r>
              <a:rPr lang="pt-PT" b="1" dirty="0">
                <a:latin typeface="Garamond" panose="02020404030301010803" pitchFamily="18" charset="0"/>
              </a:rPr>
              <a:t>pontos fortes e fracos</a:t>
            </a:r>
            <a:r>
              <a:rPr lang="pt-PT" dirty="0">
                <a:latin typeface="Garamond" panose="02020404030301010803" pitchFamily="18" charset="0"/>
              </a:rPr>
              <a:t> (internos).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Garamond" panose="02020404030301010803" pitchFamily="18" charset="0"/>
              </a:rPr>
              <a:t>Identificação de </a:t>
            </a:r>
            <a:r>
              <a:rPr lang="pt-PT" b="1" dirty="0">
                <a:latin typeface="Garamond" panose="02020404030301010803" pitchFamily="18" charset="0"/>
              </a:rPr>
              <a:t>oportunidades e ameaças</a:t>
            </a:r>
            <a:r>
              <a:rPr lang="pt-PT" dirty="0">
                <a:latin typeface="Garamond" panose="02020404030301010803" pitchFamily="18" charset="0"/>
              </a:rPr>
              <a:t> (externos).</a:t>
            </a:r>
          </a:p>
          <a:p>
            <a:r>
              <a:rPr lang="pt-PT" dirty="0">
                <a:latin typeface="Garamond" panose="02020404030301010803" pitchFamily="18" charset="0"/>
              </a:rPr>
              <a:t>Uso de ferramentas de interpretação: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Garamond" panose="02020404030301010803" pitchFamily="18" charset="0"/>
              </a:rPr>
              <a:t>SWOT (FOFA)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Garamond" panose="02020404030301010803" pitchFamily="18" charset="0"/>
              </a:rPr>
              <a:t>Matriz GUT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Garamond" panose="02020404030301010803" pitchFamily="18" charset="0"/>
              </a:rPr>
              <a:t>MEG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Garamond" panose="02020404030301010803" pitchFamily="18" charset="0"/>
              </a:rPr>
              <a:t>Indicadores de desempenho (</a:t>
            </a:r>
            <a:r>
              <a:rPr lang="pt-PT" dirty="0" err="1">
                <a:latin typeface="Garamond" panose="02020404030301010803" pitchFamily="18" charset="0"/>
              </a:rPr>
              <a:t>KPIs</a:t>
            </a:r>
            <a:r>
              <a:rPr lang="pt-PT" dirty="0">
                <a:latin typeface="Garamond" panose="02020404030301010803" pitchFamily="18" charset="0"/>
              </a:rPr>
              <a:t>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531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2400</Words>
  <Application>Microsoft Office PowerPoint</Application>
  <PresentationFormat>Ecrã Panorâmico</PresentationFormat>
  <Paragraphs>261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Garamond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Carlitos Mugodoma</dc:creator>
  <cp:lastModifiedBy>Carlitos Mugodoma</cp:lastModifiedBy>
  <cp:revision>4</cp:revision>
  <dcterms:created xsi:type="dcterms:W3CDTF">2025-09-16T13:09:05Z</dcterms:created>
  <dcterms:modified xsi:type="dcterms:W3CDTF">2025-09-17T16:29:34Z</dcterms:modified>
</cp:coreProperties>
</file>